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5"/>
  </p:notesMasterIdLst>
  <p:sldIdLst>
    <p:sldId id="297" r:id="rId2"/>
    <p:sldId id="298" r:id="rId3"/>
    <p:sldId id="299" r:id="rId4"/>
    <p:sldId id="300" r:id="rId5"/>
    <p:sldId id="301" r:id="rId6"/>
    <p:sldId id="302" r:id="rId7"/>
    <p:sldId id="303" r:id="rId8"/>
    <p:sldId id="304" r:id="rId9"/>
    <p:sldId id="305" r:id="rId10"/>
    <p:sldId id="306" r:id="rId11"/>
    <p:sldId id="307" r:id="rId12"/>
    <p:sldId id="308" r:id="rId13"/>
    <p:sldId id="309" r:id="rId14"/>
  </p:sldIdLst>
  <p:sldSz cx="9144000" cy="5143500" type="screen16x9"/>
  <p:notesSz cx="6858000" cy="9144000"/>
  <p:embeddedFontLst>
    <p:embeddedFont>
      <p:font typeface="Advent Pro Light" panose="020B0604020202020204" charset="0"/>
      <p:regular r:id="rId16"/>
      <p:bold r:id="rId17"/>
    </p:embeddedFont>
    <p:embeddedFont>
      <p:font typeface="Anton" pitchFamily="2" charset="0"/>
      <p:regular r:id="rId18"/>
    </p:embeddedFont>
    <p:embeddedFont>
      <p:font typeface="Fira Sans Condensed Light" panose="020B0403050000020004" pitchFamily="34" charset="0"/>
      <p:regular r:id="rId19"/>
      <p:bold r:id="rId20"/>
      <p:italic r:id="rId21"/>
      <p:boldItalic r:id="rId22"/>
    </p:embeddedFont>
    <p:embeddedFont>
      <p:font typeface="Rajdhani"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19D890-EA18-4681-8A77-A7BBAE06E670}">
  <a:tblStyle styleId="{7119D890-EA18-4681-8A77-A7BBAE06E6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70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06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330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014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6b4974444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6b4974444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716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818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342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345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671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070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397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658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68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81403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BLANK_1_1_1_1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6006000" y="2320225"/>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0" name="Google Shape;70;p17"/>
          <p:cNvSpPr txBox="1">
            <a:spLocks noGrp="1"/>
          </p:cNvSpPr>
          <p:nvPr>
            <p:ph type="subTitle" idx="2"/>
          </p:nvPr>
        </p:nvSpPr>
        <p:spPr>
          <a:xfrm>
            <a:off x="6006000" y="3478616"/>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1" name="Google Shape;71;p17"/>
          <p:cNvSpPr txBox="1">
            <a:spLocks noGrp="1"/>
          </p:cNvSpPr>
          <p:nvPr>
            <p:ph type="title" hasCustomPrompt="1"/>
          </p:nvPr>
        </p:nvSpPr>
        <p:spPr>
          <a:xfrm>
            <a:off x="6006000" y="1954025"/>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2" name="Google Shape;72;p17"/>
          <p:cNvSpPr txBox="1">
            <a:spLocks noGrp="1"/>
          </p:cNvSpPr>
          <p:nvPr>
            <p:ph type="title" idx="3" hasCustomPrompt="1"/>
          </p:nvPr>
        </p:nvSpPr>
        <p:spPr>
          <a:xfrm>
            <a:off x="6006000" y="3100474"/>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3" name="Google Shape;73;p17"/>
          <p:cNvSpPr txBox="1">
            <a:spLocks noGrp="1"/>
          </p:cNvSpPr>
          <p:nvPr>
            <p:ph type="title" idx="4"/>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7" r:id="rId7"/>
    <p:sldLayoutId id="2147483659" r:id="rId8"/>
    <p:sldLayoutId id="2147483660" r:id="rId9"/>
    <p:sldLayoutId id="2147483663" r:id="rId10"/>
    <p:sldLayoutId id="2147483666" r:id="rId11"/>
    <p:sldLayoutId id="214748366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7" name="Picture 4">
            <a:extLst>
              <a:ext uri="{FF2B5EF4-FFF2-40B4-BE49-F238E27FC236}">
                <a16:creationId xmlns:a16="http://schemas.microsoft.com/office/drawing/2014/main" id="{16C7B681-8006-4E64-921C-A7549C275BC9}"/>
              </a:ext>
            </a:extLst>
          </p:cNvPr>
          <p:cNvPicPr/>
          <p:nvPr/>
        </p:nvPicPr>
        <p:blipFill>
          <a:blip r:embed="rId3"/>
          <a:stretch/>
        </p:blipFill>
        <p:spPr>
          <a:xfrm>
            <a:off x="228600" y="109800"/>
            <a:ext cx="972360" cy="972360"/>
          </a:xfrm>
          <a:prstGeom prst="rect">
            <a:avLst/>
          </a:prstGeom>
          <a:ln w="0">
            <a:noFill/>
          </a:ln>
        </p:spPr>
      </p:pic>
      <p:sp>
        <p:nvSpPr>
          <p:cNvPr id="8" name="CustomShape 2">
            <a:extLst>
              <a:ext uri="{FF2B5EF4-FFF2-40B4-BE49-F238E27FC236}">
                <a16:creationId xmlns:a16="http://schemas.microsoft.com/office/drawing/2014/main" id="{13E1890C-AE95-4663-9A1D-8A82FC36FD6D}"/>
              </a:ext>
            </a:extLst>
          </p:cNvPr>
          <p:cNvSpPr/>
          <p:nvPr/>
        </p:nvSpPr>
        <p:spPr>
          <a:xfrm>
            <a:off x="1200960" y="-195072"/>
            <a:ext cx="7085880" cy="1828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br>
              <a:rPr dirty="0"/>
            </a:br>
            <a:br>
              <a:rPr dirty="0"/>
            </a:br>
            <a:r>
              <a:rPr lang="en-IN" sz="2600" b="1" strike="noStrike" spc="-1" dirty="0">
                <a:solidFill>
                  <a:srgbClr val="FF0000"/>
                </a:solidFill>
                <a:latin typeface="Times New Roman"/>
              </a:rPr>
              <a:t>SAPTHAGIRI COLLEGE OF ENGINEERING</a:t>
            </a:r>
            <a:br>
              <a:rPr dirty="0"/>
            </a:br>
            <a:r>
              <a:rPr lang="en-IN" sz="1200" b="1" i="1" strike="noStrike" spc="-1" dirty="0">
                <a:solidFill>
                  <a:schemeClr val="tx2"/>
                </a:solidFill>
                <a:latin typeface="Times New Roman"/>
              </a:rPr>
              <a:t>(Affiliated to Visvesvaraya Technological University, Belagavi &amp; Approved by AICTE, </a:t>
            </a:r>
            <a:r>
              <a:rPr lang="en-IN" sz="1200" b="1" i="1" strike="noStrike" spc="-1">
                <a:solidFill>
                  <a:schemeClr val="tx2"/>
                </a:solidFill>
                <a:latin typeface="Times New Roman"/>
              </a:rPr>
              <a:t>New Delhi)</a:t>
            </a:r>
            <a:br>
              <a:rPr dirty="0">
                <a:solidFill>
                  <a:schemeClr val="tx2"/>
                </a:solidFill>
              </a:rPr>
            </a:br>
            <a:r>
              <a:rPr lang="en-IN" sz="2400" b="0" strike="noStrike" spc="-1" dirty="0">
                <a:solidFill>
                  <a:srgbClr val="00B0F0"/>
                </a:solidFill>
                <a:latin typeface="Times New Roman"/>
              </a:rPr>
              <a:t>Department of </a:t>
            </a:r>
            <a:r>
              <a:rPr lang="en-IN" sz="2400" spc="-1" dirty="0">
                <a:solidFill>
                  <a:srgbClr val="00B0F0"/>
                </a:solidFill>
                <a:latin typeface="Times New Roman"/>
              </a:rPr>
              <a:t>Computer</a:t>
            </a:r>
            <a:r>
              <a:rPr lang="en-IN" sz="2400" b="0" strike="noStrike" spc="-1" dirty="0">
                <a:solidFill>
                  <a:srgbClr val="00B0F0"/>
                </a:solidFill>
                <a:latin typeface="Times New Roman"/>
              </a:rPr>
              <a:t> Science &amp; Engineering</a:t>
            </a:r>
            <a:br>
              <a:rPr dirty="0"/>
            </a:br>
            <a:br>
              <a:rPr dirty="0"/>
            </a:br>
            <a:endParaRPr lang="en-IN" sz="2400" b="0" strike="noStrike" spc="-1" dirty="0">
              <a:latin typeface="Arial"/>
            </a:endParaRPr>
          </a:p>
        </p:txBody>
      </p:sp>
      <p:pic>
        <p:nvPicPr>
          <p:cNvPr id="9" name="Picture 5">
            <a:extLst>
              <a:ext uri="{FF2B5EF4-FFF2-40B4-BE49-F238E27FC236}">
                <a16:creationId xmlns:a16="http://schemas.microsoft.com/office/drawing/2014/main" id="{A7D5A36A-C49D-4956-B237-DCE55CE1065A}"/>
              </a:ext>
            </a:extLst>
          </p:cNvPr>
          <p:cNvPicPr/>
          <p:nvPr/>
        </p:nvPicPr>
        <p:blipFill>
          <a:blip r:embed="rId4"/>
          <a:stretch/>
        </p:blipFill>
        <p:spPr>
          <a:xfrm>
            <a:off x="8245800" y="109800"/>
            <a:ext cx="898200" cy="926280"/>
          </a:xfrm>
          <a:prstGeom prst="rect">
            <a:avLst/>
          </a:prstGeom>
          <a:ln w="0">
            <a:noFill/>
          </a:ln>
        </p:spPr>
      </p:pic>
      <p:cxnSp>
        <p:nvCxnSpPr>
          <p:cNvPr id="5" name="Straight Connector 4">
            <a:extLst>
              <a:ext uri="{FF2B5EF4-FFF2-40B4-BE49-F238E27FC236}">
                <a16:creationId xmlns:a16="http://schemas.microsoft.com/office/drawing/2014/main" id="{BD677836-7ED0-4972-82D8-BCDE22AE05E6}"/>
              </a:ext>
            </a:extLst>
          </p:cNvPr>
          <p:cNvCxnSpPr>
            <a:cxnSpLocks/>
          </p:cNvCxnSpPr>
          <p:nvPr/>
        </p:nvCxnSpPr>
        <p:spPr>
          <a:xfrm>
            <a:off x="96982" y="1302327"/>
            <a:ext cx="895003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2222AD8-C6C0-463E-A925-04B027F86E05}"/>
              </a:ext>
            </a:extLst>
          </p:cNvPr>
          <p:cNvSpPr txBox="1"/>
          <p:nvPr/>
        </p:nvSpPr>
        <p:spPr>
          <a:xfrm>
            <a:off x="96982" y="1510145"/>
            <a:ext cx="8950036" cy="3170099"/>
          </a:xfrm>
          <a:prstGeom prst="rect">
            <a:avLst/>
          </a:prstGeom>
          <a:noFill/>
          <a:effectLst>
            <a:glow rad="1066800">
              <a:schemeClr val="accent2">
                <a:satMod val="175000"/>
                <a:alpha val="40000"/>
              </a:schemeClr>
            </a:glow>
          </a:effectLst>
        </p:spPr>
        <p:txBody>
          <a:bodyPr wrap="square" rtlCol="0">
            <a:spAutoFit/>
          </a:bodyPr>
          <a:lstStyle/>
          <a:p>
            <a:r>
              <a:rPr lang="en-IN" dirty="0">
                <a:solidFill>
                  <a:schemeClr val="tx2"/>
                </a:solidFill>
              </a:rPr>
              <a:t>Presentation on :-					Presented By:-</a:t>
            </a:r>
          </a:p>
          <a:p>
            <a:r>
              <a:rPr lang="en-IN" dirty="0">
                <a:solidFill>
                  <a:schemeClr val="tx2"/>
                </a:solidFill>
              </a:rPr>
              <a:t> 							</a:t>
            </a:r>
          </a:p>
          <a:p>
            <a:r>
              <a:rPr lang="en-IN" sz="1800" dirty="0">
                <a:solidFill>
                  <a:schemeClr val="tx2"/>
                </a:solidFill>
                <a:effectLst>
                  <a:glow rad="228600">
                    <a:schemeClr val="accent3">
                      <a:satMod val="175000"/>
                    </a:schemeClr>
                  </a:glow>
                  <a:outerShdw blurRad="38100" dist="38100" dir="2700000" algn="tl">
                    <a:srgbClr val="000000">
                      <a:alpha val="43137"/>
                    </a:srgbClr>
                  </a:outerShdw>
                </a:effectLst>
              </a:rPr>
              <a:t>Fake Job Prediction</a:t>
            </a:r>
            <a:r>
              <a:rPr lang="en-IN" sz="1600" dirty="0">
                <a:solidFill>
                  <a:schemeClr val="tx2"/>
                </a:solidFill>
                <a:effectLst>
                  <a:glow rad="228600">
                    <a:schemeClr val="accent3">
                      <a:satMod val="175000"/>
                    </a:schemeClr>
                  </a:glow>
                  <a:outerShdw blurRad="38100" dist="38100" dir="2700000" algn="tl">
                    <a:srgbClr val="000000">
                      <a:alpha val="43137"/>
                    </a:srgbClr>
                  </a:outerShdw>
                </a:effectLst>
              </a:rPr>
              <a:t>				</a:t>
            </a:r>
            <a:r>
              <a:rPr lang="en-IN" dirty="0">
                <a:solidFill>
                  <a:schemeClr val="tx2"/>
                </a:solidFill>
              </a:rPr>
              <a:t>Swapnil		1SG18CS119</a:t>
            </a:r>
            <a:endParaRPr lang="en-IN" sz="1600" dirty="0">
              <a:solidFill>
                <a:schemeClr val="tx2"/>
              </a:solidFill>
              <a:effectLst>
                <a:glow rad="228600">
                  <a:schemeClr val="accent3">
                    <a:satMod val="175000"/>
                  </a:schemeClr>
                </a:glow>
                <a:outerShdw blurRad="38100" dist="38100" dir="2700000" algn="tl">
                  <a:srgbClr val="000000">
                    <a:alpha val="43137"/>
                  </a:srgbClr>
                </a:outerShdw>
              </a:effectLst>
            </a:endParaRPr>
          </a:p>
          <a:p>
            <a:r>
              <a:rPr lang="en-IN" sz="1800" dirty="0">
                <a:solidFill>
                  <a:schemeClr val="tx2"/>
                </a:solidFill>
                <a:effectLst>
                  <a:glow rad="228600">
                    <a:schemeClr val="accent3">
                      <a:satMod val="175000"/>
                    </a:schemeClr>
                  </a:glow>
                  <a:outerShdw blurRad="38100" dist="38100" dir="2700000" algn="tl">
                    <a:srgbClr val="000000">
                      <a:alpha val="43137"/>
                    </a:srgbClr>
                  </a:outerShdw>
                </a:effectLst>
              </a:rPr>
              <a:t>Using Machine Learning</a:t>
            </a:r>
            <a:r>
              <a:rPr lang="en-IN" sz="1600" dirty="0">
                <a:solidFill>
                  <a:schemeClr val="tx2"/>
                </a:solidFill>
                <a:effectLst>
                  <a:glow rad="228600">
                    <a:schemeClr val="accent3">
                      <a:satMod val="175000"/>
                    </a:schemeClr>
                  </a:glow>
                  <a:outerShdw blurRad="38100" dist="38100" dir="2700000" algn="tl">
                    <a:srgbClr val="000000">
                      <a:alpha val="43137"/>
                    </a:srgbClr>
                  </a:outerShdw>
                </a:effectLst>
              </a:rPr>
              <a:t>				</a:t>
            </a:r>
            <a:r>
              <a:rPr lang="en-IN" dirty="0">
                <a:solidFill>
                  <a:schemeClr val="tx2"/>
                </a:solidFill>
              </a:rPr>
              <a:t>Pranav </a:t>
            </a:r>
            <a:r>
              <a:rPr lang="en-IN" dirty="0" err="1">
                <a:solidFill>
                  <a:schemeClr val="tx2"/>
                </a:solidFill>
              </a:rPr>
              <a:t>Parth</a:t>
            </a:r>
            <a:r>
              <a:rPr lang="en-IN" dirty="0">
                <a:solidFill>
                  <a:schemeClr val="tx2"/>
                </a:solidFill>
              </a:rPr>
              <a:t>	1SG18CS072</a:t>
            </a:r>
            <a:endParaRPr lang="en-IN" sz="1600" dirty="0">
              <a:solidFill>
                <a:schemeClr val="tx2"/>
              </a:solidFill>
            </a:endParaRPr>
          </a:p>
          <a:p>
            <a:r>
              <a:rPr lang="en-IN" sz="1600" dirty="0">
                <a:solidFill>
                  <a:schemeClr val="tx2"/>
                </a:solidFill>
                <a:effectLst>
                  <a:glow rad="228600">
                    <a:schemeClr val="accent3">
                      <a:satMod val="175000"/>
                    </a:schemeClr>
                  </a:glow>
                  <a:outerShdw blurRad="38100" dist="38100" dir="2700000" algn="tl">
                    <a:srgbClr val="000000">
                      <a:alpha val="43137"/>
                    </a:srgbClr>
                  </a:outerShdw>
                </a:effectLst>
              </a:rPr>
              <a:t>						</a:t>
            </a:r>
            <a:r>
              <a:rPr lang="en-IN" dirty="0" err="1">
                <a:solidFill>
                  <a:schemeClr val="tx2"/>
                </a:solidFill>
              </a:rPr>
              <a:t>Rishu</a:t>
            </a:r>
            <a:r>
              <a:rPr lang="en-IN" dirty="0">
                <a:solidFill>
                  <a:schemeClr val="tx2"/>
                </a:solidFill>
              </a:rPr>
              <a:t> Raj		1SG18CS085</a:t>
            </a:r>
            <a:endParaRPr lang="en-IN" sz="1600" dirty="0">
              <a:solidFill>
                <a:schemeClr val="tx2"/>
              </a:solidFill>
            </a:endParaRPr>
          </a:p>
          <a:p>
            <a:r>
              <a:rPr lang="en-IN" sz="1600" dirty="0">
                <a:solidFill>
                  <a:schemeClr val="tx2"/>
                </a:solidFill>
                <a:effectLst>
                  <a:glow rad="228600">
                    <a:schemeClr val="accent3">
                      <a:satMod val="175000"/>
                    </a:schemeClr>
                  </a:glow>
                  <a:outerShdw blurRad="38100" dist="38100" dir="2700000" algn="tl">
                    <a:srgbClr val="000000">
                      <a:alpha val="43137"/>
                    </a:srgbClr>
                  </a:outerShdw>
                </a:effectLst>
              </a:rPr>
              <a:t>						</a:t>
            </a:r>
            <a:r>
              <a:rPr lang="en-IN" dirty="0" err="1">
                <a:solidFill>
                  <a:schemeClr val="tx2"/>
                </a:solidFill>
              </a:rPr>
              <a:t>Ritik</a:t>
            </a:r>
            <a:r>
              <a:rPr lang="en-IN" dirty="0">
                <a:solidFill>
                  <a:schemeClr val="tx2"/>
                </a:solidFill>
              </a:rPr>
              <a:t> Saini		1SG18CS086</a:t>
            </a:r>
          </a:p>
          <a:p>
            <a:endParaRPr lang="en-IN" sz="1600" dirty="0">
              <a:solidFill>
                <a:schemeClr val="tx2"/>
              </a:solidFill>
              <a:effectLst>
                <a:glow rad="228600">
                  <a:schemeClr val="accent3">
                    <a:satMod val="175000"/>
                  </a:schemeClr>
                </a:glow>
                <a:outerShdw blurRad="38100" dist="38100" dir="2700000" algn="tl">
                  <a:srgbClr val="000000">
                    <a:alpha val="43137"/>
                  </a:srgbClr>
                </a:outerShdw>
              </a:effectLst>
            </a:endParaRPr>
          </a:p>
          <a:p>
            <a:endParaRPr lang="en-IN" sz="1600" dirty="0">
              <a:solidFill>
                <a:schemeClr val="tx2"/>
              </a:solidFill>
              <a:effectLst>
                <a:glow rad="228600">
                  <a:schemeClr val="accent3">
                    <a:satMod val="175000"/>
                  </a:schemeClr>
                </a:glow>
                <a:outerShdw blurRad="38100" dist="38100" dir="2700000" algn="tl">
                  <a:srgbClr val="000000">
                    <a:alpha val="43137"/>
                  </a:srgbClr>
                </a:outerShdw>
              </a:effectLst>
            </a:endParaRPr>
          </a:p>
          <a:p>
            <a:r>
              <a:rPr lang="en-IN" sz="1600" dirty="0">
                <a:solidFill>
                  <a:schemeClr val="tx2"/>
                </a:solidFill>
                <a:effectLst>
                  <a:glow rad="228600">
                    <a:schemeClr val="accent3">
                      <a:satMod val="175000"/>
                    </a:schemeClr>
                  </a:glow>
                  <a:outerShdw blurRad="38100" dist="38100" dir="2700000" algn="tl">
                    <a:srgbClr val="000000">
                      <a:alpha val="43137"/>
                    </a:srgbClr>
                  </a:outerShdw>
                </a:effectLst>
              </a:rPr>
              <a:t>		</a:t>
            </a:r>
            <a:r>
              <a:rPr lang="en-IN" sz="1200" dirty="0">
                <a:solidFill>
                  <a:schemeClr val="tx2"/>
                </a:solidFill>
              </a:rPr>
              <a:t>Under the Guidance of:</a:t>
            </a:r>
          </a:p>
          <a:p>
            <a:r>
              <a:rPr lang="en-IN" dirty="0">
                <a:solidFill>
                  <a:schemeClr val="tx2"/>
                </a:solidFill>
                <a:effectLst>
                  <a:glow rad="228600">
                    <a:schemeClr val="accent3">
                      <a:satMod val="175000"/>
                    </a:schemeClr>
                  </a:glow>
                  <a:outerShdw blurRad="38100" dist="38100" dir="2700000" algn="tl">
                    <a:srgbClr val="000000">
                      <a:alpha val="43137"/>
                    </a:srgbClr>
                  </a:outerShdw>
                </a:effectLst>
              </a:rPr>
              <a:t>		      </a:t>
            </a:r>
            <a:r>
              <a:rPr lang="en-IN" dirty="0">
                <a:solidFill>
                  <a:schemeClr val="tx2"/>
                </a:solidFill>
                <a:effectLst>
                  <a:glow rad="228600">
                    <a:schemeClr val="accent3">
                      <a:satMod val="175000"/>
                      <a:alpha val="40000"/>
                    </a:schemeClr>
                  </a:glow>
                </a:effectLst>
              </a:rPr>
              <a:t>Prof. </a:t>
            </a:r>
            <a:r>
              <a:rPr lang="en-IN" dirty="0" err="1">
                <a:solidFill>
                  <a:schemeClr val="tx2"/>
                </a:solidFill>
                <a:effectLst>
                  <a:glow rad="228600">
                    <a:schemeClr val="accent3">
                      <a:satMod val="175000"/>
                      <a:alpha val="40000"/>
                    </a:schemeClr>
                  </a:glow>
                </a:effectLst>
              </a:rPr>
              <a:t>Latha</a:t>
            </a:r>
            <a:r>
              <a:rPr lang="en-IN" dirty="0">
                <a:solidFill>
                  <a:schemeClr val="tx2"/>
                </a:solidFill>
                <a:effectLst>
                  <a:glow rad="228600">
                    <a:schemeClr val="accent3">
                      <a:satMod val="175000"/>
                      <a:alpha val="40000"/>
                    </a:schemeClr>
                  </a:glow>
                </a:effectLst>
              </a:rPr>
              <a:t> A</a:t>
            </a:r>
          </a:p>
          <a:p>
            <a:r>
              <a:rPr lang="en-IN" dirty="0">
                <a:solidFill>
                  <a:schemeClr val="tx2"/>
                </a:solidFill>
                <a:effectLst>
                  <a:glow rad="228600">
                    <a:schemeClr val="accent3">
                      <a:satMod val="175000"/>
                      <a:alpha val="40000"/>
                    </a:schemeClr>
                  </a:glow>
                </a:effectLst>
              </a:rPr>
              <a:t>		</a:t>
            </a:r>
            <a:r>
              <a:rPr lang="en-IN" dirty="0">
                <a:solidFill>
                  <a:schemeClr val="tx2"/>
                </a:solidFill>
              </a:rPr>
              <a:t>Associate Professor,</a:t>
            </a:r>
          </a:p>
          <a:p>
            <a:r>
              <a:rPr lang="en-IN" dirty="0">
                <a:solidFill>
                  <a:schemeClr val="tx2"/>
                </a:solidFill>
                <a:effectLst>
                  <a:glow rad="228600">
                    <a:schemeClr val="accent3">
                      <a:satMod val="175000"/>
                      <a:alpha val="40000"/>
                    </a:schemeClr>
                  </a:glow>
                </a:effectLst>
              </a:rPr>
              <a:t>		</a:t>
            </a:r>
            <a:r>
              <a:rPr lang="en-IN" dirty="0">
                <a:solidFill>
                  <a:schemeClr val="tx2"/>
                </a:solidFill>
              </a:rPr>
              <a:t>Dept. Of CSE, SCE</a:t>
            </a:r>
            <a:endParaRPr lang="en-IN" dirty="0">
              <a:solidFill>
                <a:schemeClr val="tx2"/>
              </a:solidFill>
              <a:effectLst>
                <a:glow rad="228600">
                  <a:schemeClr val="accent3">
                    <a:satMod val="175000"/>
                    <a:alpha val="40000"/>
                  </a:schemeClr>
                </a:glow>
              </a:effectLst>
            </a:endParaRPr>
          </a:p>
          <a:p>
            <a:r>
              <a:rPr lang="en-IN" dirty="0">
                <a:solidFill>
                  <a:schemeClr val="tx2"/>
                </a:solidFill>
                <a:effectLst>
                  <a:glow rad="228600">
                    <a:schemeClr val="accent3">
                      <a:satMod val="175000"/>
                      <a:alpha val="40000"/>
                    </a:schemeClr>
                  </a:glow>
                </a:effectLst>
              </a:rPr>
              <a:t>		        </a:t>
            </a:r>
            <a:r>
              <a:rPr lang="en-IN" dirty="0">
                <a:solidFill>
                  <a:schemeClr val="tx2"/>
                </a:solidFill>
                <a:effectLst/>
              </a:rPr>
              <a:t>2021-22</a:t>
            </a:r>
            <a:endParaRPr lang="en-IN" sz="1600" dirty="0">
              <a:solidFill>
                <a:schemeClr val="tx2"/>
              </a:solidFill>
              <a:effectLst/>
            </a:endParaRPr>
          </a:p>
        </p:txBody>
      </p:sp>
      <p:grpSp>
        <p:nvGrpSpPr>
          <p:cNvPr id="10" name="Google Shape;8624;p53">
            <a:extLst>
              <a:ext uri="{FF2B5EF4-FFF2-40B4-BE49-F238E27FC236}">
                <a16:creationId xmlns:a16="http://schemas.microsoft.com/office/drawing/2014/main" id="{5F33CEEF-0938-44D5-96BC-776005EB1BA4}"/>
              </a:ext>
            </a:extLst>
          </p:cNvPr>
          <p:cNvGrpSpPr/>
          <p:nvPr/>
        </p:nvGrpSpPr>
        <p:grpSpPr>
          <a:xfrm>
            <a:off x="2832573" y="1899255"/>
            <a:ext cx="1295882" cy="646587"/>
            <a:chOff x="834100" y="3642869"/>
            <a:chExt cx="1259483" cy="628426"/>
          </a:xfrm>
        </p:grpSpPr>
        <p:sp>
          <p:nvSpPr>
            <p:cNvPr id="11" name="Google Shape;8625;p53">
              <a:extLst>
                <a:ext uri="{FF2B5EF4-FFF2-40B4-BE49-F238E27FC236}">
                  <a16:creationId xmlns:a16="http://schemas.microsoft.com/office/drawing/2014/main" id="{5FF4E6C4-C357-4B60-8F0D-32275A2BA57A}"/>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26;p53">
              <a:extLst>
                <a:ext uri="{FF2B5EF4-FFF2-40B4-BE49-F238E27FC236}">
                  <a16:creationId xmlns:a16="http://schemas.microsoft.com/office/drawing/2014/main" id="{52DA713B-6408-4627-A998-A81BE314E369}"/>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27;p53">
              <a:extLst>
                <a:ext uri="{FF2B5EF4-FFF2-40B4-BE49-F238E27FC236}">
                  <a16:creationId xmlns:a16="http://schemas.microsoft.com/office/drawing/2014/main" id="{ECB449A1-930B-47A3-9C8E-4388A3EBE4F5}"/>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28;p53">
              <a:extLst>
                <a:ext uri="{FF2B5EF4-FFF2-40B4-BE49-F238E27FC236}">
                  <a16:creationId xmlns:a16="http://schemas.microsoft.com/office/drawing/2014/main" id="{BBBF8BC0-C466-4AFD-AB67-74BCF0D2A719}"/>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29;p53">
              <a:extLst>
                <a:ext uri="{FF2B5EF4-FFF2-40B4-BE49-F238E27FC236}">
                  <a16:creationId xmlns:a16="http://schemas.microsoft.com/office/drawing/2014/main" id="{EE28D27C-B938-4B5A-AD19-96DCAA4391EF}"/>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30;p53">
              <a:extLst>
                <a:ext uri="{FF2B5EF4-FFF2-40B4-BE49-F238E27FC236}">
                  <a16:creationId xmlns:a16="http://schemas.microsoft.com/office/drawing/2014/main" id="{B54537B7-FFD5-4B15-B88A-FC3A4DA56741}"/>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31;p53">
              <a:extLst>
                <a:ext uri="{FF2B5EF4-FFF2-40B4-BE49-F238E27FC236}">
                  <a16:creationId xmlns:a16="http://schemas.microsoft.com/office/drawing/2014/main" id="{E30C573F-7D53-48D8-BCE5-30A60EB876BA}"/>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32;p53">
              <a:extLst>
                <a:ext uri="{FF2B5EF4-FFF2-40B4-BE49-F238E27FC236}">
                  <a16:creationId xmlns:a16="http://schemas.microsoft.com/office/drawing/2014/main" id="{103EC1A3-5D8C-4DA1-9BDE-E1525A731435}"/>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33;p53">
              <a:extLst>
                <a:ext uri="{FF2B5EF4-FFF2-40B4-BE49-F238E27FC236}">
                  <a16:creationId xmlns:a16="http://schemas.microsoft.com/office/drawing/2014/main" id="{AD3FA190-1019-42E8-8C3B-AE8BC96F938B}"/>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34;p53">
              <a:extLst>
                <a:ext uri="{FF2B5EF4-FFF2-40B4-BE49-F238E27FC236}">
                  <a16:creationId xmlns:a16="http://schemas.microsoft.com/office/drawing/2014/main" id="{3CA41BA6-E5F1-4BB5-A400-5B1DBB1C3DB3}"/>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35;p53">
              <a:extLst>
                <a:ext uri="{FF2B5EF4-FFF2-40B4-BE49-F238E27FC236}">
                  <a16:creationId xmlns:a16="http://schemas.microsoft.com/office/drawing/2014/main" id="{8DED5762-0F38-45F1-8704-9E6826B58124}"/>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36;p53">
              <a:extLst>
                <a:ext uri="{FF2B5EF4-FFF2-40B4-BE49-F238E27FC236}">
                  <a16:creationId xmlns:a16="http://schemas.microsoft.com/office/drawing/2014/main" id="{3DC06E59-25B3-4B74-8BA6-4EB0111C7BF5}"/>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37;p53">
              <a:extLst>
                <a:ext uri="{FF2B5EF4-FFF2-40B4-BE49-F238E27FC236}">
                  <a16:creationId xmlns:a16="http://schemas.microsoft.com/office/drawing/2014/main" id="{EC78ADC7-D9AB-4C95-B20B-1AB327D17E31}"/>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38;p53">
              <a:extLst>
                <a:ext uri="{FF2B5EF4-FFF2-40B4-BE49-F238E27FC236}">
                  <a16:creationId xmlns:a16="http://schemas.microsoft.com/office/drawing/2014/main" id="{D7816E52-DBF7-49A2-A6DB-3FC7F84CBF4F}"/>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39;p53">
              <a:extLst>
                <a:ext uri="{FF2B5EF4-FFF2-40B4-BE49-F238E27FC236}">
                  <a16:creationId xmlns:a16="http://schemas.microsoft.com/office/drawing/2014/main" id="{48583CEF-7B2A-4B61-8D03-201DC5CF39B7}"/>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40;p53">
              <a:extLst>
                <a:ext uri="{FF2B5EF4-FFF2-40B4-BE49-F238E27FC236}">
                  <a16:creationId xmlns:a16="http://schemas.microsoft.com/office/drawing/2014/main" id="{D051AFE5-C4E1-4D51-98AE-A51E848663C8}"/>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41;p53">
              <a:extLst>
                <a:ext uri="{FF2B5EF4-FFF2-40B4-BE49-F238E27FC236}">
                  <a16:creationId xmlns:a16="http://schemas.microsoft.com/office/drawing/2014/main" id="{95964C2E-BE9D-493C-B6C4-C9B1654ABC8F}"/>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42;p53">
              <a:extLst>
                <a:ext uri="{FF2B5EF4-FFF2-40B4-BE49-F238E27FC236}">
                  <a16:creationId xmlns:a16="http://schemas.microsoft.com/office/drawing/2014/main" id="{7ED4C667-18CC-4F41-901F-F9677D630ECE}"/>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43;p53">
              <a:extLst>
                <a:ext uri="{FF2B5EF4-FFF2-40B4-BE49-F238E27FC236}">
                  <a16:creationId xmlns:a16="http://schemas.microsoft.com/office/drawing/2014/main" id="{6FBE95E0-D8E6-4F76-87DC-EAB09F931625}"/>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44;p53">
              <a:extLst>
                <a:ext uri="{FF2B5EF4-FFF2-40B4-BE49-F238E27FC236}">
                  <a16:creationId xmlns:a16="http://schemas.microsoft.com/office/drawing/2014/main" id="{F2EF5B25-93EF-4517-9662-397AF553756C}"/>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45;p53">
              <a:extLst>
                <a:ext uri="{FF2B5EF4-FFF2-40B4-BE49-F238E27FC236}">
                  <a16:creationId xmlns:a16="http://schemas.microsoft.com/office/drawing/2014/main" id="{C3DCF5D2-D79E-4FD3-B3D8-110C1745B54B}"/>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46;p53">
              <a:extLst>
                <a:ext uri="{FF2B5EF4-FFF2-40B4-BE49-F238E27FC236}">
                  <a16:creationId xmlns:a16="http://schemas.microsoft.com/office/drawing/2014/main" id="{AFFEE35E-1811-4083-9E86-66E54614CFA0}"/>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47;p53">
              <a:extLst>
                <a:ext uri="{FF2B5EF4-FFF2-40B4-BE49-F238E27FC236}">
                  <a16:creationId xmlns:a16="http://schemas.microsoft.com/office/drawing/2014/main" id="{C1C9A0F7-23D1-466B-A905-4C5A35C1F5E6}"/>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48;p53">
              <a:extLst>
                <a:ext uri="{FF2B5EF4-FFF2-40B4-BE49-F238E27FC236}">
                  <a16:creationId xmlns:a16="http://schemas.microsoft.com/office/drawing/2014/main" id="{DCEA1930-A39C-461B-B5E1-D955F1887C3B}"/>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49;p53">
              <a:extLst>
                <a:ext uri="{FF2B5EF4-FFF2-40B4-BE49-F238E27FC236}">
                  <a16:creationId xmlns:a16="http://schemas.microsoft.com/office/drawing/2014/main" id="{FBB1B45A-F8AE-425F-A874-335DB05E2AFA}"/>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8650;p53">
              <a:extLst>
                <a:ext uri="{FF2B5EF4-FFF2-40B4-BE49-F238E27FC236}">
                  <a16:creationId xmlns:a16="http://schemas.microsoft.com/office/drawing/2014/main" id="{EF96188D-FDF9-42C8-A055-C9B4896A327B}"/>
                </a:ext>
              </a:extLst>
            </p:cNvPr>
            <p:cNvGrpSpPr/>
            <p:nvPr/>
          </p:nvGrpSpPr>
          <p:grpSpPr>
            <a:xfrm>
              <a:off x="1360364" y="3847835"/>
              <a:ext cx="208119" cy="224359"/>
              <a:chOff x="1360769" y="3847100"/>
              <a:chExt cx="208119" cy="224359"/>
            </a:xfrm>
          </p:grpSpPr>
          <p:sp>
            <p:nvSpPr>
              <p:cNvPr id="51" name="Google Shape;8651;p53">
                <a:extLst>
                  <a:ext uri="{FF2B5EF4-FFF2-40B4-BE49-F238E27FC236}">
                    <a16:creationId xmlns:a16="http://schemas.microsoft.com/office/drawing/2014/main" id="{D3F3D942-4F97-4076-9E65-2978640094C2}"/>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652;p53">
                <a:extLst>
                  <a:ext uri="{FF2B5EF4-FFF2-40B4-BE49-F238E27FC236}">
                    <a16:creationId xmlns:a16="http://schemas.microsoft.com/office/drawing/2014/main" id="{9C59C01E-B704-4DC4-A7ED-76FE7054798E}"/>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653;p53">
                <a:extLst>
                  <a:ext uri="{FF2B5EF4-FFF2-40B4-BE49-F238E27FC236}">
                    <a16:creationId xmlns:a16="http://schemas.microsoft.com/office/drawing/2014/main" id="{8D130380-5320-4266-9F15-D0A1A8C87028}"/>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654;p53">
                <a:extLst>
                  <a:ext uri="{FF2B5EF4-FFF2-40B4-BE49-F238E27FC236}">
                    <a16:creationId xmlns:a16="http://schemas.microsoft.com/office/drawing/2014/main" id="{F34518C1-C78F-4096-84A0-AC4392343E29}"/>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655;p53">
                <a:extLst>
                  <a:ext uri="{FF2B5EF4-FFF2-40B4-BE49-F238E27FC236}">
                    <a16:creationId xmlns:a16="http://schemas.microsoft.com/office/drawing/2014/main" id="{71185F6E-DE2B-47CB-B0FC-883A671FD881}"/>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56;p53">
                <a:extLst>
                  <a:ext uri="{FF2B5EF4-FFF2-40B4-BE49-F238E27FC236}">
                    <a16:creationId xmlns:a16="http://schemas.microsoft.com/office/drawing/2014/main" id="{9E3C6139-0E3E-4D48-925D-2C0EA225C977}"/>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657;p53">
                <a:extLst>
                  <a:ext uri="{FF2B5EF4-FFF2-40B4-BE49-F238E27FC236}">
                    <a16:creationId xmlns:a16="http://schemas.microsoft.com/office/drawing/2014/main" id="{945F85D8-B48C-42BE-BC0A-3589E399629A}"/>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658;p53">
                <a:extLst>
                  <a:ext uri="{FF2B5EF4-FFF2-40B4-BE49-F238E27FC236}">
                    <a16:creationId xmlns:a16="http://schemas.microsoft.com/office/drawing/2014/main" id="{85E8990C-4D54-4CA5-8E4C-823C21B8CE90}"/>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59;p53">
                <a:extLst>
                  <a:ext uri="{FF2B5EF4-FFF2-40B4-BE49-F238E27FC236}">
                    <a16:creationId xmlns:a16="http://schemas.microsoft.com/office/drawing/2014/main" id="{BF34F0AA-CC7F-4BA1-85EB-90843DF7E61E}"/>
                  </a:ext>
                </a:extLst>
              </p:cNvPr>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60;p53">
                <a:extLst>
                  <a:ext uri="{FF2B5EF4-FFF2-40B4-BE49-F238E27FC236}">
                    <a16:creationId xmlns:a16="http://schemas.microsoft.com/office/drawing/2014/main" id="{285C4229-E870-469A-8613-8570ED70C196}"/>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661;p53">
                <a:extLst>
                  <a:ext uri="{FF2B5EF4-FFF2-40B4-BE49-F238E27FC236}">
                    <a16:creationId xmlns:a16="http://schemas.microsoft.com/office/drawing/2014/main" id="{85B26F17-8D20-4E47-AF4B-72722C828D62}"/>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662;p53">
                <a:extLst>
                  <a:ext uri="{FF2B5EF4-FFF2-40B4-BE49-F238E27FC236}">
                    <a16:creationId xmlns:a16="http://schemas.microsoft.com/office/drawing/2014/main" id="{7F8C3594-F647-4AAB-AA31-6F5E7D8D569B}"/>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63;p53">
                <a:extLst>
                  <a:ext uri="{FF2B5EF4-FFF2-40B4-BE49-F238E27FC236}">
                    <a16:creationId xmlns:a16="http://schemas.microsoft.com/office/drawing/2014/main" id="{E4031F06-BA84-4580-A679-3FFFE7E863C3}"/>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664;p53">
                <a:extLst>
                  <a:ext uri="{FF2B5EF4-FFF2-40B4-BE49-F238E27FC236}">
                    <a16:creationId xmlns:a16="http://schemas.microsoft.com/office/drawing/2014/main" id="{17E338A2-AF08-44B4-922B-8EA7E1400F09}"/>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665;p53">
                <a:extLst>
                  <a:ext uri="{FF2B5EF4-FFF2-40B4-BE49-F238E27FC236}">
                    <a16:creationId xmlns:a16="http://schemas.microsoft.com/office/drawing/2014/main" id="{3C757E78-48BB-427D-9E9F-550F4E277E48}"/>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666;p53">
                <a:extLst>
                  <a:ext uri="{FF2B5EF4-FFF2-40B4-BE49-F238E27FC236}">
                    <a16:creationId xmlns:a16="http://schemas.microsoft.com/office/drawing/2014/main" id="{80249540-CAA2-4321-AE6C-D9E0F7F33034}"/>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667;p53">
                <a:extLst>
                  <a:ext uri="{FF2B5EF4-FFF2-40B4-BE49-F238E27FC236}">
                    <a16:creationId xmlns:a16="http://schemas.microsoft.com/office/drawing/2014/main" id="{5D0A5C0A-C777-420D-94AA-3E7583935DB7}"/>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668;p53">
                <a:extLst>
                  <a:ext uri="{FF2B5EF4-FFF2-40B4-BE49-F238E27FC236}">
                    <a16:creationId xmlns:a16="http://schemas.microsoft.com/office/drawing/2014/main" id="{0EDADBEE-4A6D-46F2-829F-063A84433F4A}"/>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669;p53">
                <a:extLst>
                  <a:ext uri="{FF2B5EF4-FFF2-40B4-BE49-F238E27FC236}">
                    <a16:creationId xmlns:a16="http://schemas.microsoft.com/office/drawing/2014/main" id="{486C1BDF-C9AE-4CFA-B80C-9ECFACA8842A}"/>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670;p53">
                <a:extLst>
                  <a:ext uri="{FF2B5EF4-FFF2-40B4-BE49-F238E27FC236}">
                    <a16:creationId xmlns:a16="http://schemas.microsoft.com/office/drawing/2014/main" id="{3CBDE277-164A-4264-ACC1-0A59232BA624}"/>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8671;p53">
              <a:extLst>
                <a:ext uri="{FF2B5EF4-FFF2-40B4-BE49-F238E27FC236}">
                  <a16:creationId xmlns:a16="http://schemas.microsoft.com/office/drawing/2014/main" id="{0C0B60F6-3234-4CBD-8BBC-4429D4B84450}"/>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72;p53">
              <a:extLst>
                <a:ext uri="{FF2B5EF4-FFF2-40B4-BE49-F238E27FC236}">
                  <a16:creationId xmlns:a16="http://schemas.microsoft.com/office/drawing/2014/main" id="{76E10897-EF73-4BC7-A755-A805E6C4B85F}"/>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73;p53">
              <a:extLst>
                <a:ext uri="{FF2B5EF4-FFF2-40B4-BE49-F238E27FC236}">
                  <a16:creationId xmlns:a16="http://schemas.microsoft.com/office/drawing/2014/main" id="{76A736B2-A68B-4BFC-A8EE-ABD91DF3B736}"/>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74;p53">
              <a:extLst>
                <a:ext uri="{FF2B5EF4-FFF2-40B4-BE49-F238E27FC236}">
                  <a16:creationId xmlns:a16="http://schemas.microsoft.com/office/drawing/2014/main" id="{EDAF00DC-D991-4C67-ABB6-D334DF933739}"/>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75;p53">
              <a:extLst>
                <a:ext uri="{FF2B5EF4-FFF2-40B4-BE49-F238E27FC236}">
                  <a16:creationId xmlns:a16="http://schemas.microsoft.com/office/drawing/2014/main" id="{418D5C33-28D0-478F-9ACC-F2C6050441ED}"/>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676;p53">
              <a:extLst>
                <a:ext uri="{FF2B5EF4-FFF2-40B4-BE49-F238E27FC236}">
                  <a16:creationId xmlns:a16="http://schemas.microsoft.com/office/drawing/2014/main" id="{B71CEB04-9DFE-4502-B441-1BB249078A5D}"/>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677;p53">
              <a:extLst>
                <a:ext uri="{FF2B5EF4-FFF2-40B4-BE49-F238E27FC236}">
                  <a16:creationId xmlns:a16="http://schemas.microsoft.com/office/drawing/2014/main" id="{50BE64F5-AE96-4329-B0C0-FF1765C0156A}"/>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78;p53">
              <a:extLst>
                <a:ext uri="{FF2B5EF4-FFF2-40B4-BE49-F238E27FC236}">
                  <a16:creationId xmlns:a16="http://schemas.microsoft.com/office/drawing/2014/main" id="{A59CCCDA-BC79-44D0-BDF9-9E431B24ADFE}"/>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679;p53">
              <a:extLst>
                <a:ext uri="{FF2B5EF4-FFF2-40B4-BE49-F238E27FC236}">
                  <a16:creationId xmlns:a16="http://schemas.microsoft.com/office/drawing/2014/main" id="{202471C5-FEDF-4C39-8EA3-BC14AAD75A0D}"/>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680;p53">
              <a:extLst>
                <a:ext uri="{FF2B5EF4-FFF2-40B4-BE49-F238E27FC236}">
                  <a16:creationId xmlns:a16="http://schemas.microsoft.com/office/drawing/2014/main" id="{BE2E207F-4642-4194-B852-784B1816F526}"/>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681;p53">
              <a:extLst>
                <a:ext uri="{FF2B5EF4-FFF2-40B4-BE49-F238E27FC236}">
                  <a16:creationId xmlns:a16="http://schemas.microsoft.com/office/drawing/2014/main" id="{2E56DB7C-35EB-4931-A589-0A1C97822920}"/>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82;p53">
              <a:extLst>
                <a:ext uri="{FF2B5EF4-FFF2-40B4-BE49-F238E27FC236}">
                  <a16:creationId xmlns:a16="http://schemas.microsoft.com/office/drawing/2014/main" id="{1E8CECDC-BFCB-4307-B2EE-092A8B985DCC}"/>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683;p53">
              <a:extLst>
                <a:ext uri="{FF2B5EF4-FFF2-40B4-BE49-F238E27FC236}">
                  <a16:creationId xmlns:a16="http://schemas.microsoft.com/office/drawing/2014/main" id="{7A4DD963-D810-45F5-838D-3AB923044AEF}"/>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684;p53">
              <a:extLst>
                <a:ext uri="{FF2B5EF4-FFF2-40B4-BE49-F238E27FC236}">
                  <a16:creationId xmlns:a16="http://schemas.microsoft.com/office/drawing/2014/main" id="{2625BDE7-0DE7-4031-9E8F-29097470B910}"/>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9937;p57">
            <a:extLst>
              <a:ext uri="{FF2B5EF4-FFF2-40B4-BE49-F238E27FC236}">
                <a16:creationId xmlns:a16="http://schemas.microsoft.com/office/drawing/2014/main" id="{B1E0B79E-EDF7-4474-9DAB-7A567D107E6D}"/>
              </a:ext>
            </a:extLst>
          </p:cNvPr>
          <p:cNvGrpSpPr/>
          <p:nvPr/>
        </p:nvGrpSpPr>
        <p:grpSpPr>
          <a:xfrm>
            <a:off x="6894330" y="1456846"/>
            <a:ext cx="428127" cy="478755"/>
            <a:chOff x="6974158" y="2789537"/>
            <a:chExt cx="255247" cy="327458"/>
          </a:xfrm>
        </p:grpSpPr>
        <p:sp>
          <p:nvSpPr>
            <p:cNvPr id="72" name="Google Shape;9938;p57">
              <a:extLst>
                <a:ext uri="{FF2B5EF4-FFF2-40B4-BE49-F238E27FC236}">
                  <a16:creationId xmlns:a16="http://schemas.microsoft.com/office/drawing/2014/main" id="{DE445450-5E27-40B7-82F2-1B75DA1552B1}"/>
                </a:ext>
              </a:extLst>
            </p:cNvPr>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939;p57">
              <a:extLst>
                <a:ext uri="{FF2B5EF4-FFF2-40B4-BE49-F238E27FC236}">
                  <a16:creationId xmlns:a16="http://schemas.microsoft.com/office/drawing/2014/main" id="{713C2B88-C125-4D49-8FF3-67BB434B32C2}"/>
                </a:ext>
              </a:extLst>
            </p:cNvPr>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940;p57">
              <a:extLst>
                <a:ext uri="{FF2B5EF4-FFF2-40B4-BE49-F238E27FC236}">
                  <a16:creationId xmlns:a16="http://schemas.microsoft.com/office/drawing/2014/main" id="{FEBA71C9-C5DF-4640-A4A9-6700974E77A2}"/>
                </a:ext>
              </a:extLst>
            </p:cNvPr>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941;p57">
              <a:extLst>
                <a:ext uri="{FF2B5EF4-FFF2-40B4-BE49-F238E27FC236}">
                  <a16:creationId xmlns:a16="http://schemas.microsoft.com/office/drawing/2014/main" id="{63DBBDA6-1DD0-4DFC-A6D4-96AE69DB01D5}"/>
                </a:ext>
              </a:extLst>
            </p:cNvPr>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942;p57">
              <a:extLst>
                <a:ext uri="{FF2B5EF4-FFF2-40B4-BE49-F238E27FC236}">
                  <a16:creationId xmlns:a16="http://schemas.microsoft.com/office/drawing/2014/main" id="{78FB8EFB-0534-4502-A646-6C83F08F1AA6}"/>
                </a:ext>
              </a:extLst>
            </p:cNvPr>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943;p57">
              <a:extLst>
                <a:ext uri="{FF2B5EF4-FFF2-40B4-BE49-F238E27FC236}">
                  <a16:creationId xmlns:a16="http://schemas.microsoft.com/office/drawing/2014/main" id="{7BB32F8C-1AD1-4C92-8627-2F4240C3AFB9}"/>
                </a:ext>
              </a:extLst>
            </p:cNvPr>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 name="Google Shape;1793;p47">
            <a:extLst>
              <a:ext uri="{FF2B5EF4-FFF2-40B4-BE49-F238E27FC236}">
                <a16:creationId xmlns:a16="http://schemas.microsoft.com/office/drawing/2014/main" id="{CCB2ADA1-073A-47A6-88E2-D48C8E4F0078}"/>
              </a:ext>
            </a:extLst>
          </p:cNvPr>
          <p:cNvPicPr preferRelativeResize="0"/>
          <p:nvPr/>
        </p:nvPicPr>
        <p:blipFill>
          <a:blip r:embed="rId5">
            <a:alphaModFix/>
          </a:blip>
          <a:stretch>
            <a:fillRect/>
          </a:stretch>
        </p:blipFill>
        <p:spPr>
          <a:xfrm>
            <a:off x="5513655" y="3130407"/>
            <a:ext cx="3189475" cy="1840476"/>
          </a:xfrm>
          <a:prstGeom prst="rect">
            <a:avLst/>
          </a:prstGeom>
          <a:noFill/>
          <a:ln>
            <a:noFill/>
          </a:ln>
        </p:spPr>
      </p:pic>
    </p:spTree>
    <p:extLst>
      <p:ext uri="{BB962C8B-B14F-4D97-AF65-F5344CB8AC3E}">
        <p14:creationId xmlns:p14="http://schemas.microsoft.com/office/powerpoint/2010/main" val="3930530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720100" y="509825"/>
            <a:ext cx="7704000" cy="572700"/>
          </a:xfrm>
          <a:prstGeom prst="rect">
            <a:avLst/>
          </a:prstGeom>
          <a:effectLst>
            <a:glow rad="63500">
              <a:schemeClr val="accent6">
                <a:satMod val="175000"/>
                <a:alpha val="40000"/>
              </a:schemeClr>
            </a:glo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glow rad="63500">
                    <a:schemeClr val="accent6">
                      <a:satMod val="175000"/>
                      <a:alpha val="40000"/>
                    </a:schemeClr>
                  </a:glow>
                </a:effectLst>
                <a:latin typeface="Times New Roman" panose="02020603050405020304" pitchFamily="18" charset="0"/>
                <a:cs typeface="Times New Roman" panose="02020603050405020304" pitchFamily="18" charset="0"/>
              </a:rPr>
              <a:t>Software Requirements</a:t>
            </a:r>
            <a:endParaRPr dirty="0">
              <a:effectLst>
                <a:glow rad="63500">
                  <a:schemeClr val="accent6">
                    <a:satMod val="175000"/>
                    <a:alpha val="40000"/>
                  </a:schemeClr>
                </a:glow>
              </a:effectLst>
              <a:latin typeface="Times New Roman" panose="02020603050405020304" pitchFamily="18" charset="0"/>
              <a:cs typeface="Times New Roman" panose="02020603050405020304" pitchFamily="18" charset="0"/>
            </a:endParaRPr>
          </a:p>
        </p:txBody>
      </p:sp>
      <p:sp>
        <p:nvSpPr>
          <p:cNvPr id="653" name="Google Shape;653;p34"/>
          <p:cNvSpPr/>
          <p:nvPr/>
        </p:nvSpPr>
        <p:spPr>
          <a:xfrm>
            <a:off x="4115925" y="2338950"/>
            <a:ext cx="912300" cy="9123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txBox="1">
            <a:spLocks noGrp="1"/>
          </p:cNvSpPr>
          <p:nvPr>
            <p:ph type="subTitle" idx="4294967295"/>
          </p:nvPr>
        </p:nvSpPr>
        <p:spPr>
          <a:xfrm flipH="1">
            <a:off x="861825" y="1689419"/>
            <a:ext cx="2234400" cy="4506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dirty="0">
                <a:latin typeface="Times New Roman" panose="02020603050405020304" pitchFamily="18" charset="0"/>
                <a:cs typeface="Times New Roman" panose="02020603050405020304" pitchFamily="18" charset="0"/>
              </a:rPr>
              <a:t>2 GB RAM</a:t>
            </a:r>
            <a:endParaRPr sz="1400" dirty="0">
              <a:latin typeface="Times New Roman" panose="02020603050405020304" pitchFamily="18" charset="0"/>
              <a:cs typeface="Times New Roman" panose="02020603050405020304" pitchFamily="18" charset="0"/>
            </a:endParaRPr>
          </a:p>
        </p:txBody>
      </p:sp>
      <p:sp>
        <p:nvSpPr>
          <p:cNvPr id="655" name="Google Shape;655;p34"/>
          <p:cNvSpPr txBox="1">
            <a:spLocks noGrp="1"/>
          </p:cNvSpPr>
          <p:nvPr>
            <p:ph type="subTitle" idx="4294967295"/>
          </p:nvPr>
        </p:nvSpPr>
        <p:spPr>
          <a:xfrm flipH="1">
            <a:off x="6087375" y="1689425"/>
            <a:ext cx="2194800" cy="450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dirty="0">
                <a:latin typeface="Times New Roman" panose="02020603050405020304" pitchFamily="18" charset="0"/>
                <a:cs typeface="Times New Roman" panose="02020603050405020304" pitchFamily="18" charset="0"/>
              </a:rPr>
              <a:t>Microsoft Windows: 7/8/10</a:t>
            </a:r>
            <a:endParaRPr sz="1400" dirty="0">
              <a:latin typeface="Times New Roman" panose="02020603050405020304" pitchFamily="18" charset="0"/>
              <a:cs typeface="Times New Roman" panose="02020603050405020304" pitchFamily="18" charset="0"/>
            </a:endParaRPr>
          </a:p>
        </p:txBody>
      </p:sp>
      <p:sp>
        <p:nvSpPr>
          <p:cNvPr id="656" name="Google Shape;656;p34"/>
          <p:cNvSpPr txBox="1">
            <a:spLocks noGrp="1"/>
          </p:cNvSpPr>
          <p:nvPr>
            <p:ph type="subTitle" idx="4294967295"/>
          </p:nvPr>
        </p:nvSpPr>
        <p:spPr>
          <a:xfrm>
            <a:off x="891211" y="3434136"/>
            <a:ext cx="2234400" cy="701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dirty="0">
                <a:latin typeface="Times New Roman" panose="02020603050405020304" pitchFamily="18" charset="0"/>
                <a:cs typeface="Times New Roman" panose="02020603050405020304" pitchFamily="18" charset="0"/>
              </a:rPr>
              <a:t>I/O Devices</a:t>
            </a:r>
            <a:endParaRPr sz="1400" dirty="0">
              <a:latin typeface="Times New Roman" panose="02020603050405020304" pitchFamily="18" charset="0"/>
              <a:cs typeface="Times New Roman" panose="02020603050405020304" pitchFamily="18" charset="0"/>
            </a:endParaRPr>
          </a:p>
        </p:txBody>
      </p:sp>
      <p:sp>
        <p:nvSpPr>
          <p:cNvPr id="658" name="Google Shape;658;p34"/>
          <p:cNvSpPr/>
          <p:nvPr/>
        </p:nvSpPr>
        <p:spPr>
          <a:xfrm>
            <a:off x="4285725" y="2508750"/>
            <a:ext cx="5727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4385488" y="2569788"/>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34"/>
          <p:cNvGrpSpPr/>
          <p:nvPr/>
        </p:nvGrpSpPr>
        <p:grpSpPr>
          <a:xfrm>
            <a:off x="5567955" y="3351974"/>
            <a:ext cx="266197" cy="249155"/>
            <a:chOff x="1507342" y="1024774"/>
            <a:chExt cx="399216" cy="373658"/>
          </a:xfrm>
        </p:grpSpPr>
        <p:sp>
          <p:nvSpPr>
            <p:cNvPr id="661" name="Google Shape;661;p34"/>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4"/>
          <p:cNvSpPr/>
          <p:nvPr/>
        </p:nvSpPr>
        <p:spPr>
          <a:xfrm>
            <a:off x="3303861" y="1991081"/>
            <a:ext cx="283071" cy="245141"/>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5586942" y="1999525"/>
            <a:ext cx="228224" cy="228239"/>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3314557" y="3360344"/>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txBox="1">
            <a:spLocks noGrp="1"/>
          </p:cNvSpPr>
          <p:nvPr>
            <p:ph type="subTitle" idx="4294967295"/>
          </p:nvPr>
        </p:nvSpPr>
        <p:spPr>
          <a:xfrm flipH="1">
            <a:off x="861825" y="2268110"/>
            <a:ext cx="2234400" cy="3651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1600"/>
              </a:spcAft>
              <a:buNone/>
            </a:pPr>
            <a:r>
              <a:rPr lang="en" sz="1400" dirty="0">
                <a:latin typeface="Times New Roman" panose="02020603050405020304" pitchFamily="18" charset="0"/>
                <a:ea typeface="Rajdhani"/>
                <a:cs typeface="Times New Roman" panose="02020603050405020304" pitchFamily="18" charset="0"/>
                <a:sym typeface="Rajdhani"/>
              </a:rPr>
              <a:t>Dual Core Processor</a:t>
            </a:r>
            <a:endParaRPr sz="1400" dirty="0">
              <a:latin typeface="Times New Roman" panose="02020603050405020304" pitchFamily="18" charset="0"/>
              <a:ea typeface="Rajdhani"/>
              <a:cs typeface="Times New Roman" panose="02020603050405020304" pitchFamily="18" charset="0"/>
              <a:sym typeface="Rajdhani"/>
            </a:endParaRPr>
          </a:p>
        </p:txBody>
      </p:sp>
      <p:sp>
        <p:nvSpPr>
          <p:cNvPr id="667" name="Google Shape;667;p34"/>
          <p:cNvSpPr txBox="1">
            <a:spLocks noGrp="1"/>
          </p:cNvSpPr>
          <p:nvPr>
            <p:ph type="subTitle" idx="4294967295"/>
          </p:nvPr>
        </p:nvSpPr>
        <p:spPr>
          <a:xfrm flipH="1">
            <a:off x="6087375" y="2268113"/>
            <a:ext cx="2194800" cy="365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 sz="1400" dirty="0">
                <a:latin typeface="Times New Roman" panose="02020603050405020304" pitchFamily="18" charset="0"/>
                <a:ea typeface="Rajdhani"/>
                <a:cs typeface="Times New Roman" panose="02020603050405020304" pitchFamily="18" charset="0"/>
                <a:sym typeface="Rajdhani"/>
              </a:rPr>
              <a:t>Python: 3.6+</a:t>
            </a:r>
            <a:endParaRPr sz="1400" dirty="0">
              <a:latin typeface="Times New Roman" panose="02020603050405020304" pitchFamily="18" charset="0"/>
              <a:ea typeface="Rajdhani"/>
              <a:cs typeface="Times New Roman" panose="02020603050405020304" pitchFamily="18" charset="0"/>
              <a:sym typeface="Rajdhani"/>
            </a:endParaRPr>
          </a:p>
        </p:txBody>
      </p:sp>
      <p:sp>
        <p:nvSpPr>
          <p:cNvPr id="668" name="Google Shape;668;p34"/>
          <p:cNvSpPr txBox="1">
            <a:spLocks noGrp="1"/>
          </p:cNvSpPr>
          <p:nvPr>
            <p:ph type="subTitle" idx="4294967295"/>
          </p:nvPr>
        </p:nvSpPr>
        <p:spPr>
          <a:xfrm>
            <a:off x="420914" y="3003482"/>
            <a:ext cx="2675348" cy="401711"/>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dirty="0">
                <a:latin typeface="Times New Roman" panose="02020603050405020304" pitchFamily="18" charset="0"/>
                <a:ea typeface="Rajdhani"/>
                <a:cs typeface="Times New Roman" panose="02020603050405020304" pitchFamily="18" charset="0"/>
                <a:sym typeface="Rajdhani"/>
              </a:rPr>
              <a:t>Modem(Wi-Fi/Ethernet)</a:t>
            </a:r>
            <a:endParaRPr sz="1400" dirty="0">
              <a:latin typeface="Times New Roman" panose="02020603050405020304" pitchFamily="18" charset="0"/>
              <a:ea typeface="Rajdhani"/>
              <a:cs typeface="Times New Roman" panose="02020603050405020304" pitchFamily="18" charset="0"/>
              <a:sym typeface="Rajdhani"/>
            </a:endParaRPr>
          </a:p>
        </p:txBody>
      </p:sp>
      <p:sp>
        <p:nvSpPr>
          <p:cNvPr id="669" name="Google Shape;669;p34"/>
          <p:cNvSpPr txBox="1">
            <a:spLocks noGrp="1"/>
          </p:cNvSpPr>
          <p:nvPr>
            <p:ph type="subTitle" idx="4294967295"/>
          </p:nvPr>
        </p:nvSpPr>
        <p:spPr>
          <a:xfrm>
            <a:off x="6057989" y="3294000"/>
            <a:ext cx="2194800" cy="365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dirty="0">
                <a:latin typeface="Times New Roman" panose="02020603050405020304" pitchFamily="18" charset="0"/>
                <a:ea typeface="Rajdhani"/>
                <a:cs typeface="Times New Roman" panose="02020603050405020304" pitchFamily="18" charset="0"/>
                <a:sym typeface="Rajdhani"/>
              </a:rPr>
              <a:t>Jupyter Notebook</a:t>
            </a:r>
            <a:endParaRPr sz="1400" dirty="0">
              <a:latin typeface="Times New Roman" panose="02020603050405020304" pitchFamily="18" charset="0"/>
              <a:ea typeface="Rajdhani"/>
              <a:cs typeface="Times New Roman" panose="02020603050405020304" pitchFamily="18" charset="0"/>
              <a:sym typeface="Rajdhani"/>
            </a:endParaRPr>
          </a:p>
        </p:txBody>
      </p:sp>
      <p:sp>
        <p:nvSpPr>
          <p:cNvPr id="670" name="Google Shape;670;p34"/>
          <p:cNvSpPr/>
          <p:nvPr/>
        </p:nvSpPr>
        <p:spPr>
          <a:xfrm>
            <a:off x="322010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547345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322010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547345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34"/>
          <p:cNvCxnSpPr>
            <a:stCxn id="672" idx="3"/>
            <a:endCxn id="653" idx="1"/>
          </p:cNvCxnSpPr>
          <p:nvPr/>
        </p:nvCxnSpPr>
        <p:spPr>
          <a:xfrm>
            <a:off x="3670700" y="211365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5" name="Google Shape;675;p34"/>
          <p:cNvCxnSpPr>
            <a:stCxn id="653" idx="1"/>
            <a:endCxn id="670" idx="3"/>
          </p:cNvCxnSpPr>
          <p:nvPr/>
        </p:nvCxnSpPr>
        <p:spPr>
          <a:xfrm flipH="1">
            <a:off x="3670725" y="279510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6" name="Google Shape;676;p34"/>
          <p:cNvCxnSpPr>
            <a:stCxn id="673" idx="1"/>
            <a:endCxn id="653" idx="3"/>
          </p:cNvCxnSpPr>
          <p:nvPr/>
        </p:nvCxnSpPr>
        <p:spPr>
          <a:xfrm flipH="1">
            <a:off x="5028250" y="211365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7" name="Google Shape;677;p34"/>
          <p:cNvCxnSpPr>
            <a:stCxn id="653" idx="3"/>
            <a:endCxn id="671" idx="1"/>
          </p:cNvCxnSpPr>
          <p:nvPr/>
        </p:nvCxnSpPr>
        <p:spPr>
          <a:xfrm>
            <a:off x="5028225" y="279510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sp>
        <p:nvSpPr>
          <p:cNvPr id="2" name="TextBox 1">
            <a:extLst>
              <a:ext uri="{FF2B5EF4-FFF2-40B4-BE49-F238E27FC236}">
                <a16:creationId xmlns:a16="http://schemas.microsoft.com/office/drawing/2014/main" id="{49812B8F-ADB0-4F64-AEAC-BCC930E709BA}"/>
              </a:ext>
            </a:extLst>
          </p:cNvPr>
          <p:cNvSpPr txBox="1"/>
          <p:nvPr/>
        </p:nvSpPr>
        <p:spPr>
          <a:xfrm>
            <a:off x="1190172" y="4245429"/>
            <a:ext cx="2124386" cy="584775"/>
          </a:xfrm>
          <a:prstGeom prst="rect">
            <a:avLst/>
          </a:prstGeom>
          <a:noFill/>
          <a:effectLst>
            <a:glow rad="63500">
              <a:schemeClr val="accent5">
                <a:satMod val="175000"/>
                <a:alpha val="40000"/>
              </a:schemeClr>
            </a:glow>
          </a:effectLst>
        </p:spPr>
        <p:txBody>
          <a:bodyPr wrap="square" rtlCol="0">
            <a:spAutoFit/>
          </a:bodyPr>
          <a:lstStyle/>
          <a:p>
            <a:r>
              <a:rPr lang="en-IN" sz="1600" dirty="0">
                <a:solidFill>
                  <a:schemeClr val="tx2"/>
                </a:solidFill>
                <a:effectLst>
                  <a:glow rad="63500">
                    <a:schemeClr val="accent4">
                      <a:satMod val="175000"/>
                      <a:alpha val="40000"/>
                    </a:schemeClr>
                  </a:glow>
                </a:effectLst>
                <a:latin typeface="Times New Roman" panose="02020603050405020304" pitchFamily="18" charset="0"/>
                <a:cs typeface="Times New Roman" panose="02020603050405020304" pitchFamily="18" charset="0"/>
              </a:rPr>
              <a:t>Hardware Requirements</a:t>
            </a:r>
          </a:p>
        </p:txBody>
      </p:sp>
      <p:sp>
        <p:nvSpPr>
          <p:cNvPr id="29" name="TextBox 28">
            <a:extLst>
              <a:ext uri="{FF2B5EF4-FFF2-40B4-BE49-F238E27FC236}">
                <a16:creationId xmlns:a16="http://schemas.microsoft.com/office/drawing/2014/main" id="{4731D375-C112-4616-A77D-0D4DCD1AEEBB}"/>
              </a:ext>
            </a:extLst>
          </p:cNvPr>
          <p:cNvSpPr txBox="1"/>
          <p:nvPr/>
        </p:nvSpPr>
        <p:spPr>
          <a:xfrm>
            <a:off x="6087375" y="4172858"/>
            <a:ext cx="2124386" cy="584775"/>
          </a:xfrm>
          <a:prstGeom prst="rect">
            <a:avLst/>
          </a:prstGeom>
          <a:noFill/>
          <a:effectLst>
            <a:glow rad="228600">
              <a:schemeClr val="accent1">
                <a:satMod val="175000"/>
                <a:alpha val="40000"/>
              </a:schemeClr>
            </a:glow>
          </a:effectLst>
        </p:spPr>
        <p:txBody>
          <a:bodyPr wrap="square" rtlCol="0">
            <a:spAutoFit/>
          </a:bodyPr>
          <a:lstStyle/>
          <a:p>
            <a:r>
              <a:rPr lang="en-IN" sz="1600" dirty="0">
                <a:solidFill>
                  <a:schemeClr val="tx2"/>
                </a:solidFill>
                <a:effectLst>
                  <a:glow rad="63500">
                    <a:schemeClr val="accent4">
                      <a:satMod val="175000"/>
                      <a:alpha val="40000"/>
                    </a:schemeClr>
                  </a:glow>
                </a:effectLst>
                <a:latin typeface="Times New Roman" panose="02020603050405020304" pitchFamily="18" charset="0"/>
                <a:cs typeface="Times New Roman" panose="02020603050405020304" pitchFamily="18" charset="0"/>
              </a:rPr>
              <a:t>Software</a:t>
            </a:r>
          </a:p>
          <a:p>
            <a:r>
              <a:rPr lang="en-IN" sz="1600" dirty="0">
                <a:solidFill>
                  <a:schemeClr val="tx2"/>
                </a:solidFill>
                <a:effectLst>
                  <a:glow rad="63500">
                    <a:schemeClr val="accent4">
                      <a:satMod val="175000"/>
                      <a:alpha val="40000"/>
                    </a:schemeClr>
                  </a:glow>
                </a:effectLst>
                <a:latin typeface="Times New Roman" panose="02020603050405020304" pitchFamily="18" charset="0"/>
                <a:cs typeface="Times New Roman" panose="02020603050405020304" pitchFamily="18" charset="0"/>
              </a:rPr>
              <a:t>Requirements</a:t>
            </a:r>
          </a:p>
        </p:txBody>
      </p:sp>
      <p:sp>
        <p:nvSpPr>
          <p:cNvPr id="3" name="TextBox 2">
            <a:extLst>
              <a:ext uri="{FF2B5EF4-FFF2-40B4-BE49-F238E27FC236}">
                <a16:creationId xmlns:a16="http://schemas.microsoft.com/office/drawing/2014/main" id="{98D83F86-9961-4AD6-9EF2-51DFB497AFE1}"/>
              </a:ext>
            </a:extLst>
          </p:cNvPr>
          <p:cNvSpPr txBox="1"/>
          <p:nvPr/>
        </p:nvSpPr>
        <p:spPr>
          <a:xfrm>
            <a:off x="1509334" y="2585812"/>
            <a:ext cx="1997575" cy="307777"/>
          </a:xfrm>
          <a:prstGeom prst="rect">
            <a:avLst/>
          </a:prstGeom>
          <a:noFill/>
        </p:spPr>
        <p:txBody>
          <a:bodyPr wrap="square" rtlCol="0">
            <a:spAutoFit/>
          </a:bodyPr>
          <a:lstStyle/>
          <a:p>
            <a:r>
              <a:rPr lang="en-IN" dirty="0">
                <a:solidFill>
                  <a:schemeClr val="tx2"/>
                </a:solidFill>
                <a:latin typeface="Times New Roman" panose="02020603050405020304" pitchFamily="18" charset="0"/>
                <a:cs typeface="Times New Roman" panose="02020603050405020304" pitchFamily="18" charset="0"/>
              </a:rPr>
              <a:t>Hard Disk: 128 GB</a:t>
            </a:r>
          </a:p>
        </p:txBody>
      </p:sp>
    </p:spTree>
    <p:extLst>
      <p:ext uri="{BB962C8B-B14F-4D97-AF65-F5344CB8AC3E}">
        <p14:creationId xmlns:p14="http://schemas.microsoft.com/office/powerpoint/2010/main" val="2423540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pic>
        <p:nvPicPr>
          <p:cNvPr id="753" name="Google Shape;753;p38"/>
          <p:cNvPicPr preferRelativeResize="0"/>
          <p:nvPr/>
        </p:nvPicPr>
        <p:blipFill>
          <a:blip r:embed="rId3"/>
          <a:srcRect l="24307" r="24307"/>
          <a:stretch/>
        </p:blipFill>
        <p:spPr>
          <a:xfrm>
            <a:off x="618200" y="1127996"/>
            <a:ext cx="3547400" cy="3540600"/>
          </a:xfrm>
          <a:prstGeom prst="ellipse">
            <a:avLst/>
          </a:prstGeom>
          <a:noFill/>
          <a:ln>
            <a:noFill/>
          </a:ln>
        </p:spPr>
      </p:pic>
      <p:sp>
        <p:nvSpPr>
          <p:cNvPr id="2" name="TextBox 1">
            <a:extLst>
              <a:ext uri="{FF2B5EF4-FFF2-40B4-BE49-F238E27FC236}">
                <a16:creationId xmlns:a16="http://schemas.microsoft.com/office/drawing/2014/main" id="{D63F7350-621B-47F5-B0C3-74AA80161EED}"/>
              </a:ext>
            </a:extLst>
          </p:cNvPr>
          <p:cNvSpPr txBox="1"/>
          <p:nvPr/>
        </p:nvSpPr>
        <p:spPr>
          <a:xfrm>
            <a:off x="1654629" y="326571"/>
            <a:ext cx="5297714" cy="553998"/>
          </a:xfrm>
          <a:prstGeom prst="rect">
            <a:avLst/>
          </a:prstGeom>
          <a:noFill/>
        </p:spPr>
        <p:txBody>
          <a:bodyPr wrap="square" rtlCol="0">
            <a:spAutoFit/>
          </a:bodyPr>
          <a:lstStyle/>
          <a:p>
            <a:r>
              <a:rPr lang="en-IN" sz="3000" dirty="0">
                <a:solidFill>
                  <a:schemeClr val="tx2"/>
                </a:solidFill>
                <a:effectLst>
                  <a:glow rad="228600">
                    <a:schemeClr val="accent6">
                      <a:satMod val="175000"/>
                      <a:alpha val="40000"/>
                    </a:schemeClr>
                  </a:glow>
                </a:effectLst>
                <a:latin typeface="Times New Roman" panose="02020603050405020304" pitchFamily="18" charset="0"/>
                <a:cs typeface="Times New Roman" panose="02020603050405020304" pitchFamily="18" charset="0"/>
              </a:rPr>
              <a:t>		Applications</a:t>
            </a:r>
          </a:p>
        </p:txBody>
      </p:sp>
      <p:sp>
        <p:nvSpPr>
          <p:cNvPr id="3" name="TextBox 2">
            <a:extLst>
              <a:ext uri="{FF2B5EF4-FFF2-40B4-BE49-F238E27FC236}">
                <a16:creationId xmlns:a16="http://schemas.microsoft.com/office/drawing/2014/main" id="{DA3D97A3-0EB6-4FFC-9607-FC072B9BCDE5}"/>
              </a:ext>
            </a:extLst>
          </p:cNvPr>
          <p:cNvSpPr txBox="1"/>
          <p:nvPr/>
        </p:nvSpPr>
        <p:spPr>
          <a:xfrm>
            <a:off x="4810056" y="2571750"/>
            <a:ext cx="3650343" cy="523220"/>
          </a:xfrm>
          <a:prstGeom prst="rect">
            <a:avLst/>
          </a:prstGeom>
          <a:noFill/>
        </p:spPr>
        <p:txBody>
          <a:bodyPr wrap="square" rtlCol="0">
            <a:spAutoFit/>
          </a:bodyPr>
          <a:lstStyle/>
          <a:p>
            <a:pPr marL="285750" indent="-285750">
              <a:buFont typeface="Wingdings" panose="05000000000000000000" pitchFamily="2" charset="2"/>
              <a:buChar char="q"/>
            </a:pPr>
            <a:r>
              <a:rPr lang="en-US" sz="1400" b="0" dirty="0">
                <a:solidFill>
                  <a:schemeClr val="tx2"/>
                </a:solidFill>
                <a:latin typeface="Times New Roman" panose="02020603050405020304" pitchFamily="18" charset="0"/>
                <a:cs typeface="Times New Roman" panose="02020603050405020304" pitchFamily="18" charset="0"/>
              </a:rPr>
              <a:t>Companies will not get sued or complaints of fraud job offers</a:t>
            </a:r>
            <a:endParaRPr lang="en-IN" dirty="0">
              <a:solidFill>
                <a:schemeClr val="tx2"/>
              </a:solidFill>
            </a:endParaRPr>
          </a:p>
        </p:txBody>
      </p:sp>
      <p:sp>
        <p:nvSpPr>
          <p:cNvPr id="6" name="TextBox 5">
            <a:extLst>
              <a:ext uri="{FF2B5EF4-FFF2-40B4-BE49-F238E27FC236}">
                <a16:creationId xmlns:a16="http://schemas.microsoft.com/office/drawing/2014/main" id="{42800FF9-3447-4798-A8E9-D998091AF854}"/>
              </a:ext>
            </a:extLst>
          </p:cNvPr>
          <p:cNvSpPr txBox="1"/>
          <p:nvPr/>
        </p:nvSpPr>
        <p:spPr>
          <a:xfrm>
            <a:off x="4746171" y="1458686"/>
            <a:ext cx="3374572" cy="738664"/>
          </a:xfrm>
          <a:prstGeom prst="rect">
            <a:avLst/>
          </a:prstGeom>
          <a:noFill/>
        </p:spPr>
        <p:txBody>
          <a:bodyPr wrap="square" rtlCol="0">
            <a:spAutoFit/>
          </a:bodyPr>
          <a:lstStyle/>
          <a:p>
            <a:pPr marL="285750" indent="-285750">
              <a:buFont typeface="Wingdings" panose="05000000000000000000" pitchFamily="2" charset="2"/>
              <a:buChar char="q"/>
            </a:pPr>
            <a:r>
              <a:rPr lang="en-US" sz="1400" b="0" dirty="0">
                <a:solidFill>
                  <a:schemeClr val="tx2"/>
                </a:solidFill>
                <a:latin typeface="Times New Roman" panose="02020603050405020304" pitchFamily="18" charset="0"/>
                <a:cs typeface="Times New Roman" panose="02020603050405020304" pitchFamily="18" charset="0"/>
              </a:rPr>
              <a:t>Employment scam detection will guide jobseekers to get only legitimate offers from companies.</a:t>
            </a:r>
            <a:endParaRPr lang="en-IN" dirty="0">
              <a:solidFill>
                <a:schemeClr val="tx2"/>
              </a:solidFill>
            </a:endParaRPr>
          </a:p>
        </p:txBody>
      </p:sp>
    </p:spTree>
    <p:extLst>
      <p:ext uri="{BB962C8B-B14F-4D97-AF65-F5344CB8AC3E}">
        <p14:creationId xmlns:p14="http://schemas.microsoft.com/office/powerpoint/2010/main" val="1854078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40"/>
          <p:cNvSpPr txBox="1">
            <a:spLocks noGrp="1"/>
          </p:cNvSpPr>
          <p:nvPr>
            <p:ph type="title" idx="4"/>
          </p:nvPr>
        </p:nvSpPr>
        <p:spPr>
          <a:xfrm>
            <a:off x="713671" y="3647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References</a:t>
            </a:r>
            <a:endParaRPr dirty="0">
              <a:effectLst>
                <a:glow rad="228600">
                  <a:schemeClr val="accent6">
                    <a:satMod val="175000"/>
                    <a:alpha val="40000"/>
                  </a:schemeClr>
                </a:glow>
              </a:effectLst>
              <a:latin typeface="Times New Roman" panose="02020603050405020304" pitchFamily="18" charset="0"/>
              <a:cs typeface="Times New Roman" panose="02020603050405020304" pitchFamily="18" charset="0"/>
            </a:endParaRPr>
          </a:p>
        </p:txBody>
      </p:sp>
      <p:grpSp>
        <p:nvGrpSpPr>
          <p:cNvPr id="777" name="Google Shape;777;p40"/>
          <p:cNvGrpSpPr/>
          <p:nvPr/>
        </p:nvGrpSpPr>
        <p:grpSpPr>
          <a:xfrm>
            <a:off x="172721" y="1534020"/>
            <a:ext cx="3622759" cy="2515466"/>
            <a:chOff x="1041903" y="1936461"/>
            <a:chExt cx="3784285" cy="2246679"/>
          </a:xfrm>
        </p:grpSpPr>
        <p:sp>
          <p:nvSpPr>
            <p:cNvPr id="778" name="Google Shape;778;p40"/>
            <p:cNvSpPr/>
            <p:nvPr/>
          </p:nvSpPr>
          <p:spPr>
            <a:xfrm>
              <a:off x="3948774" y="3433924"/>
              <a:ext cx="188935" cy="13"/>
            </a:xfrm>
            <a:custGeom>
              <a:avLst/>
              <a:gdLst/>
              <a:ahLst/>
              <a:cxnLst/>
              <a:rect l="l" t="t" r="r" b="b"/>
              <a:pathLst>
                <a:path w="14227" h="1" fill="none" extrusionOk="0">
                  <a:moveTo>
                    <a:pt x="1" y="0"/>
                  </a:moveTo>
                  <a:lnTo>
                    <a:pt x="14227"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40"/>
            <p:cNvGrpSpPr/>
            <p:nvPr/>
          </p:nvGrpSpPr>
          <p:grpSpPr>
            <a:xfrm>
              <a:off x="4088698" y="3407857"/>
              <a:ext cx="63780" cy="54671"/>
              <a:chOff x="5402331" y="3937355"/>
              <a:chExt cx="37776" cy="32380"/>
            </a:xfrm>
          </p:grpSpPr>
          <p:sp>
            <p:nvSpPr>
              <p:cNvPr id="780" name="Google Shape;780;p40"/>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0"/>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0"/>
            <p:cNvGrpSpPr/>
            <p:nvPr/>
          </p:nvGrpSpPr>
          <p:grpSpPr>
            <a:xfrm>
              <a:off x="3910703" y="3407857"/>
              <a:ext cx="63794" cy="54671"/>
              <a:chOff x="5296908" y="3937355"/>
              <a:chExt cx="37783" cy="32380"/>
            </a:xfrm>
          </p:grpSpPr>
          <p:sp>
            <p:nvSpPr>
              <p:cNvPr id="783" name="Google Shape;783;p40"/>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0"/>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40"/>
            <p:cNvGrpSpPr/>
            <p:nvPr/>
          </p:nvGrpSpPr>
          <p:grpSpPr>
            <a:xfrm>
              <a:off x="2981752" y="2049401"/>
              <a:ext cx="146669" cy="95265"/>
              <a:chOff x="4746712" y="3132773"/>
              <a:chExt cx="86869" cy="56424"/>
            </a:xfrm>
          </p:grpSpPr>
          <p:sp>
            <p:nvSpPr>
              <p:cNvPr id="786" name="Google Shape;786;p40"/>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0"/>
              <p:cNvSpPr/>
              <p:nvPr/>
            </p:nvSpPr>
            <p:spPr>
              <a:xfrm>
                <a:off x="4746712" y="3145334"/>
                <a:ext cx="49479" cy="13520"/>
              </a:xfrm>
              <a:custGeom>
                <a:avLst/>
                <a:gdLst/>
                <a:ahLst/>
                <a:cxnLst/>
                <a:rect l="l" t="t" r="r" b="b"/>
                <a:pathLst>
                  <a:path w="6291" h="1719" fill="none" extrusionOk="0">
                    <a:moveTo>
                      <a:pt x="0" y="0"/>
                    </a:moveTo>
                    <a:lnTo>
                      <a:pt x="6290" y="1718"/>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0"/>
            <p:cNvGrpSpPr/>
            <p:nvPr/>
          </p:nvGrpSpPr>
          <p:grpSpPr>
            <a:xfrm>
              <a:off x="3027206" y="2067235"/>
              <a:ext cx="63780" cy="54790"/>
              <a:chOff x="4773634" y="3143336"/>
              <a:chExt cx="37776" cy="32451"/>
            </a:xfrm>
          </p:grpSpPr>
          <p:sp>
            <p:nvSpPr>
              <p:cNvPr id="789" name="Google Shape;789;p40"/>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0"/>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40"/>
            <p:cNvGrpSpPr/>
            <p:nvPr/>
          </p:nvGrpSpPr>
          <p:grpSpPr>
            <a:xfrm>
              <a:off x="2943680" y="2046825"/>
              <a:ext cx="63780" cy="54804"/>
              <a:chOff x="4724163" y="3131248"/>
              <a:chExt cx="37776" cy="32459"/>
            </a:xfrm>
          </p:grpSpPr>
          <p:sp>
            <p:nvSpPr>
              <p:cNvPr id="792" name="Google Shape;792;p40"/>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0"/>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40"/>
            <p:cNvGrpSpPr/>
            <p:nvPr/>
          </p:nvGrpSpPr>
          <p:grpSpPr>
            <a:xfrm>
              <a:off x="2995881" y="2122477"/>
              <a:ext cx="54631" cy="46929"/>
              <a:chOff x="4755081" y="3176054"/>
              <a:chExt cx="32357" cy="27795"/>
            </a:xfrm>
          </p:grpSpPr>
          <p:sp>
            <p:nvSpPr>
              <p:cNvPr id="795" name="Google Shape;795;p40"/>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0"/>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40"/>
            <p:cNvGrpSpPr/>
            <p:nvPr/>
          </p:nvGrpSpPr>
          <p:grpSpPr>
            <a:xfrm>
              <a:off x="3092912" y="2027211"/>
              <a:ext cx="54790" cy="46942"/>
              <a:chOff x="4812550" y="3119631"/>
              <a:chExt cx="32451" cy="27803"/>
            </a:xfrm>
          </p:grpSpPr>
          <p:sp>
            <p:nvSpPr>
              <p:cNvPr id="798" name="Google Shape;798;p40"/>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0"/>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0"/>
            <p:cNvGrpSpPr/>
            <p:nvPr/>
          </p:nvGrpSpPr>
          <p:grpSpPr>
            <a:xfrm>
              <a:off x="4093678" y="3585401"/>
              <a:ext cx="401114" cy="369164"/>
              <a:chOff x="5405280" y="4042510"/>
              <a:chExt cx="237570" cy="218647"/>
            </a:xfrm>
          </p:grpSpPr>
          <p:sp>
            <p:nvSpPr>
              <p:cNvPr id="801" name="Google Shape;801;p40"/>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0"/>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0"/>
              <p:cNvSpPr/>
              <p:nvPr/>
            </p:nvSpPr>
            <p:spPr>
              <a:xfrm>
                <a:off x="5543704" y="4042990"/>
                <a:ext cx="99146" cy="81639"/>
              </a:xfrm>
              <a:custGeom>
                <a:avLst/>
                <a:gdLst/>
                <a:ahLst/>
                <a:cxnLst/>
                <a:rect l="l" t="t" r="r" b="b"/>
                <a:pathLst>
                  <a:path w="12606" h="10380" fill="none" extrusionOk="0">
                    <a:moveTo>
                      <a:pt x="1" y="0"/>
                    </a:moveTo>
                    <a:lnTo>
                      <a:pt x="12606" y="10379"/>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0"/>
              <p:cNvSpPr/>
              <p:nvPr/>
            </p:nvSpPr>
            <p:spPr>
              <a:xfrm>
                <a:off x="5501941" y="4140980"/>
                <a:ext cx="103708" cy="51862"/>
              </a:xfrm>
              <a:custGeom>
                <a:avLst/>
                <a:gdLst/>
                <a:ahLst/>
                <a:cxnLst/>
                <a:rect l="l" t="t" r="r" b="b"/>
                <a:pathLst>
                  <a:path w="13186" h="6594" fill="none" extrusionOk="0">
                    <a:moveTo>
                      <a:pt x="13186" y="6594"/>
                    </a:moveTo>
                    <a:lnTo>
                      <a:pt x="0"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0"/>
              <p:cNvSpPr/>
              <p:nvPr/>
            </p:nvSpPr>
            <p:spPr>
              <a:xfrm>
                <a:off x="5495854" y="4211010"/>
                <a:ext cx="105989" cy="50147"/>
              </a:xfrm>
              <a:custGeom>
                <a:avLst/>
                <a:gdLst/>
                <a:ahLst/>
                <a:cxnLst/>
                <a:rect l="l" t="t" r="r" b="b"/>
                <a:pathLst>
                  <a:path w="13476" h="6376" fill="none" extrusionOk="0">
                    <a:moveTo>
                      <a:pt x="0" y="0"/>
                    </a:moveTo>
                    <a:lnTo>
                      <a:pt x="13476" y="6375"/>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0"/>
              <p:cNvSpPr/>
              <p:nvPr/>
            </p:nvSpPr>
            <p:spPr>
              <a:xfrm>
                <a:off x="5405280" y="4134420"/>
                <a:ext cx="96669" cy="6567"/>
              </a:xfrm>
              <a:custGeom>
                <a:avLst/>
                <a:gdLst/>
                <a:ahLst/>
                <a:cxnLst/>
                <a:rect l="l" t="t" r="r" b="b"/>
                <a:pathLst>
                  <a:path w="12291" h="835" fill="none" extrusionOk="0">
                    <a:moveTo>
                      <a:pt x="12290" y="835"/>
                    </a:moveTo>
                    <a:lnTo>
                      <a:pt x="0"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40"/>
            <p:cNvGrpSpPr/>
            <p:nvPr/>
          </p:nvGrpSpPr>
          <p:grpSpPr>
            <a:xfrm>
              <a:off x="4055765" y="3725603"/>
              <a:ext cx="63780" cy="54671"/>
              <a:chOff x="5382826" y="4125549"/>
              <a:chExt cx="37776" cy="32380"/>
            </a:xfrm>
          </p:grpSpPr>
          <p:sp>
            <p:nvSpPr>
              <p:cNvPr id="808" name="Google Shape;808;p40"/>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0"/>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40"/>
            <p:cNvGrpSpPr/>
            <p:nvPr/>
          </p:nvGrpSpPr>
          <p:grpSpPr>
            <a:xfrm>
              <a:off x="4212540" y="3843855"/>
              <a:ext cx="63794" cy="54644"/>
              <a:chOff x="5475680" y="4195587"/>
              <a:chExt cx="37783" cy="32364"/>
            </a:xfrm>
          </p:grpSpPr>
          <p:sp>
            <p:nvSpPr>
              <p:cNvPr id="811" name="Google Shape;811;p40"/>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0"/>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40"/>
            <p:cNvGrpSpPr/>
            <p:nvPr/>
          </p:nvGrpSpPr>
          <p:grpSpPr>
            <a:xfrm>
              <a:off x="4308603" y="3559546"/>
              <a:ext cx="56238" cy="54472"/>
              <a:chOff x="5532575" y="4027197"/>
              <a:chExt cx="33308" cy="32262"/>
            </a:xfrm>
          </p:grpSpPr>
          <p:sp>
            <p:nvSpPr>
              <p:cNvPr id="814" name="Google Shape;814;p40"/>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0"/>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40"/>
            <p:cNvGrpSpPr/>
            <p:nvPr/>
          </p:nvGrpSpPr>
          <p:grpSpPr>
            <a:xfrm>
              <a:off x="4406750" y="3927873"/>
              <a:ext cx="56556" cy="54485"/>
              <a:chOff x="5590706" y="4245348"/>
              <a:chExt cx="33497" cy="32270"/>
            </a:xfrm>
          </p:grpSpPr>
          <p:sp>
            <p:nvSpPr>
              <p:cNvPr id="817" name="Google Shape;817;p40"/>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0"/>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40"/>
            <p:cNvGrpSpPr/>
            <p:nvPr/>
          </p:nvGrpSpPr>
          <p:grpSpPr>
            <a:xfrm>
              <a:off x="4453984" y="3698805"/>
              <a:ext cx="55906" cy="54631"/>
              <a:chOff x="5618681" y="4109677"/>
              <a:chExt cx="33112" cy="32357"/>
            </a:xfrm>
          </p:grpSpPr>
          <p:sp>
            <p:nvSpPr>
              <p:cNvPr id="820" name="Google Shape;820;p40"/>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0"/>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40"/>
            <p:cNvGrpSpPr/>
            <p:nvPr/>
          </p:nvGrpSpPr>
          <p:grpSpPr>
            <a:xfrm>
              <a:off x="4218649" y="3730184"/>
              <a:ext cx="53024" cy="45428"/>
              <a:chOff x="5479298" y="4128262"/>
              <a:chExt cx="31405" cy="26906"/>
            </a:xfrm>
          </p:grpSpPr>
          <p:sp>
            <p:nvSpPr>
              <p:cNvPr id="823" name="Google Shape;823;p40"/>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0"/>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40"/>
            <p:cNvGrpSpPr/>
            <p:nvPr/>
          </p:nvGrpSpPr>
          <p:grpSpPr>
            <a:xfrm>
              <a:off x="4393577" y="3817735"/>
              <a:ext cx="53183" cy="45415"/>
              <a:chOff x="5582903" y="4180116"/>
              <a:chExt cx="31499" cy="26898"/>
            </a:xfrm>
          </p:grpSpPr>
          <p:sp>
            <p:nvSpPr>
              <p:cNvPr id="826" name="Google Shape;826;p40"/>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0"/>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40"/>
            <p:cNvGrpSpPr/>
            <p:nvPr/>
          </p:nvGrpSpPr>
          <p:grpSpPr>
            <a:xfrm>
              <a:off x="1721230" y="2235576"/>
              <a:ext cx="100577" cy="96554"/>
              <a:chOff x="4000135" y="3243041"/>
              <a:chExt cx="59570" cy="57186"/>
            </a:xfrm>
          </p:grpSpPr>
          <p:sp>
            <p:nvSpPr>
              <p:cNvPr id="829" name="Google Shape;829;p40"/>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0"/>
              <p:cNvSpPr/>
              <p:nvPr/>
            </p:nvSpPr>
            <p:spPr>
              <a:xfrm>
                <a:off x="4024210" y="3246847"/>
                <a:ext cx="15706" cy="53380"/>
              </a:xfrm>
              <a:custGeom>
                <a:avLst/>
                <a:gdLst/>
                <a:ahLst/>
                <a:cxnLst/>
                <a:rect l="l" t="t" r="r" b="b"/>
                <a:pathLst>
                  <a:path w="1997" h="6787" fill="none" extrusionOk="0">
                    <a:moveTo>
                      <a:pt x="0" y="6787"/>
                    </a:moveTo>
                    <a:lnTo>
                      <a:pt x="1996"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0"/>
              <p:cNvSpPr/>
              <p:nvPr/>
            </p:nvSpPr>
            <p:spPr>
              <a:xfrm>
                <a:off x="4002896" y="3261311"/>
                <a:ext cx="56809" cy="14086"/>
              </a:xfrm>
              <a:custGeom>
                <a:avLst/>
                <a:gdLst/>
                <a:ahLst/>
                <a:cxnLst/>
                <a:rect l="l" t="t" r="r" b="b"/>
                <a:pathLst>
                  <a:path w="7223" h="1791" fill="none" extrusionOk="0">
                    <a:moveTo>
                      <a:pt x="7222" y="1791"/>
                    </a:moveTo>
                    <a:lnTo>
                      <a:pt x="1"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40"/>
            <p:cNvGrpSpPr/>
            <p:nvPr/>
          </p:nvGrpSpPr>
          <p:grpSpPr>
            <a:xfrm>
              <a:off x="1683318" y="2240357"/>
              <a:ext cx="63794" cy="54671"/>
              <a:chOff x="3977681" y="3245872"/>
              <a:chExt cx="37783" cy="32380"/>
            </a:xfrm>
          </p:grpSpPr>
          <p:sp>
            <p:nvSpPr>
              <p:cNvPr id="833" name="Google Shape;833;p40"/>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40"/>
            <p:cNvGrpSpPr/>
            <p:nvPr/>
          </p:nvGrpSpPr>
          <p:grpSpPr>
            <a:xfrm>
              <a:off x="1789991" y="2268721"/>
              <a:ext cx="53024" cy="45588"/>
              <a:chOff x="4040860" y="3262672"/>
              <a:chExt cx="31405" cy="27001"/>
            </a:xfrm>
          </p:grpSpPr>
          <p:sp>
            <p:nvSpPr>
              <p:cNvPr id="836" name="Google Shape;836;p40"/>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40"/>
            <p:cNvGrpSpPr/>
            <p:nvPr/>
          </p:nvGrpSpPr>
          <p:grpSpPr>
            <a:xfrm>
              <a:off x="1756580" y="2214104"/>
              <a:ext cx="53011" cy="45428"/>
              <a:chOff x="4021072" y="3230323"/>
              <a:chExt cx="31397" cy="26906"/>
            </a:xfrm>
          </p:grpSpPr>
          <p:sp>
            <p:nvSpPr>
              <p:cNvPr id="839" name="Google Shape;839;p40"/>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0"/>
            <p:cNvGrpSpPr/>
            <p:nvPr/>
          </p:nvGrpSpPr>
          <p:grpSpPr>
            <a:xfrm>
              <a:off x="1723488" y="2310578"/>
              <a:ext cx="53183" cy="45495"/>
              <a:chOff x="4001472" y="3287462"/>
              <a:chExt cx="31499" cy="26945"/>
            </a:xfrm>
          </p:grpSpPr>
          <p:sp>
            <p:nvSpPr>
              <p:cNvPr id="842" name="Google Shape;842;p40"/>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40"/>
            <p:cNvGrpSpPr/>
            <p:nvPr/>
          </p:nvGrpSpPr>
          <p:grpSpPr>
            <a:xfrm>
              <a:off x="1902426" y="2283767"/>
              <a:ext cx="259118" cy="186189"/>
              <a:chOff x="4107453" y="3271583"/>
              <a:chExt cx="153470" cy="110275"/>
            </a:xfrm>
          </p:grpSpPr>
          <p:sp>
            <p:nvSpPr>
              <p:cNvPr id="845" name="Google Shape;845;p40"/>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a:off x="4155886" y="3271968"/>
                <a:ext cx="22171" cy="20559"/>
              </a:xfrm>
              <a:custGeom>
                <a:avLst/>
                <a:gdLst/>
                <a:ahLst/>
                <a:cxnLst/>
                <a:rect l="l" t="t" r="r" b="b"/>
                <a:pathLst>
                  <a:path w="2819" h="2614" fill="none" extrusionOk="0">
                    <a:moveTo>
                      <a:pt x="2819" y="2613"/>
                    </a:moveTo>
                    <a:lnTo>
                      <a:pt x="0"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a:off x="4178049" y="3279196"/>
                <a:ext cx="42345" cy="13331"/>
              </a:xfrm>
              <a:custGeom>
                <a:avLst/>
                <a:gdLst/>
                <a:ahLst/>
                <a:cxnLst/>
                <a:rect l="l" t="t" r="r" b="b"/>
                <a:pathLst>
                  <a:path w="5384" h="1695" fill="none" extrusionOk="0">
                    <a:moveTo>
                      <a:pt x="1" y="1694"/>
                    </a:moveTo>
                    <a:lnTo>
                      <a:pt x="5384"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a:off x="4220387" y="3279196"/>
                <a:ext cx="8" cy="71745"/>
              </a:xfrm>
              <a:custGeom>
                <a:avLst/>
                <a:gdLst/>
                <a:ahLst/>
                <a:cxnLst/>
                <a:rect l="l" t="t" r="r" b="b"/>
                <a:pathLst>
                  <a:path w="1" h="9122" fill="none" extrusionOk="0">
                    <a:moveTo>
                      <a:pt x="1" y="0"/>
                    </a:moveTo>
                    <a:lnTo>
                      <a:pt x="1" y="912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0"/>
            <p:cNvGrpSpPr/>
            <p:nvPr/>
          </p:nvGrpSpPr>
          <p:grpSpPr>
            <a:xfrm>
              <a:off x="1952223" y="2262294"/>
              <a:ext cx="53183" cy="45588"/>
              <a:chOff x="4136947" y="3258865"/>
              <a:chExt cx="31499" cy="27001"/>
            </a:xfrm>
          </p:grpSpPr>
          <p:sp>
            <p:nvSpPr>
              <p:cNvPr id="850" name="Google Shape;850;p40"/>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0"/>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40"/>
            <p:cNvGrpSpPr/>
            <p:nvPr/>
          </p:nvGrpSpPr>
          <p:grpSpPr>
            <a:xfrm>
              <a:off x="1864036" y="2275149"/>
              <a:ext cx="53130" cy="45415"/>
              <a:chOff x="4084715" y="3266478"/>
              <a:chExt cx="31468" cy="26898"/>
            </a:xfrm>
          </p:grpSpPr>
          <p:sp>
            <p:nvSpPr>
              <p:cNvPr id="853" name="Google Shape;853;p40"/>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0"/>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0"/>
            <p:cNvGrpSpPr/>
            <p:nvPr/>
          </p:nvGrpSpPr>
          <p:grpSpPr>
            <a:xfrm>
              <a:off x="1989817" y="2297723"/>
              <a:ext cx="53024" cy="45495"/>
              <a:chOff x="4159213" y="3279849"/>
              <a:chExt cx="31405" cy="26945"/>
            </a:xfrm>
          </p:grpSpPr>
          <p:sp>
            <p:nvSpPr>
              <p:cNvPr id="856" name="Google Shape;856;p40"/>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0"/>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40"/>
            <p:cNvGrpSpPr/>
            <p:nvPr/>
          </p:nvGrpSpPr>
          <p:grpSpPr>
            <a:xfrm>
              <a:off x="2061299" y="2275188"/>
              <a:ext cx="53024" cy="45389"/>
              <a:chOff x="4201550" y="3266502"/>
              <a:chExt cx="31405" cy="26883"/>
            </a:xfrm>
          </p:grpSpPr>
          <p:sp>
            <p:nvSpPr>
              <p:cNvPr id="859" name="Google Shape;859;p40"/>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0"/>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40"/>
            <p:cNvGrpSpPr/>
            <p:nvPr/>
          </p:nvGrpSpPr>
          <p:grpSpPr>
            <a:xfrm>
              <a:off x="2061299" y="2396375"/>
              <a:ext cx="53024" cy="45468"/>
              <a:chOff x="4201550" y="3338278"/>
              <a:chExt cx="31405" cy="26930"/>
            </a:xfrm>
          </p:grpSpPr>
          <p:sp>
            <p:nvSpPr>
              <p:cNvPr id="862" name="Google Shape;862;p40"/>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0"/>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40"/>
            <p:cNvGrpSpPr/>
            <p:nvPr/>
          </p:nvGrpSpPr>
          <p:grpSpPr>
            <a:xfrm>
              <a:off x="2123300" y="2448470"/>
              <a:ext cx="53024" cy="45588"/>
              <a:chOff x="4238272" y="3369132"/>
              <a:chExt cx="31405" cy="27001"/>
            </a:xfrm>
          </p:grpSpPr>
          <p:sp>
            <p:nvSpPr>
              <p:cNvPr id="865" name="Google Shape;865;p40"/>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 name="Google Shape;867;p40"/>
            <p:cNvSpPr/>
            <p:nvPr/>
          </p:nvSpPr>
          <p:spPr>
            <a:xfrm>
              <a:off x="1868856" y="2184664"/>
              <a:ext cx="84355" cy="17516"/>
            </a:xfrm>
            <a:custGeom>
              <a:avLst/>
              <a:gdLst/>
              <a:ahLst/>
              <a:cxnLst/>
              <a:rect l="l" t="t" r="r" b="b"/>
              <a:pathLst>
                <a:path w="6352" h="1319" fill="none" extrusionOk="0">
                  <a:moveTo>
                    <a:pt x="1" y="1319"/>
                  </a:moveTo>
                  <a:lnTo>
                    <a:pt x="6351"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40"/>
            <p:cNvGrpSpPr/>
            <p:nvPr/>
          </p:nvGrpSpPr>
          <p:grpSpPr>
            <a:xfrm>
              <a:off x="1914962" y="2163191"/>
              <a:ext cx="53024" cy="45574"/>
              <a:chOff x="4114878" y="3200169"/>
              <a:chExt cx="31405" cy="26993"/>
            </a:xfrm>
          </p:grpSpPr>
          <p:sp>
            <p:nvSpPr>
              <p:cNvPr id="869" name="Google Shape;869;p40"/>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0"/>
            <p:cNvGrpSpPr/>
            <p:nvPr/>
          </p:nvGrpSpPr>
          <p:grpSpPr>
            <a:xfrm>
              <a:off x="1836893" y="2180693"/>
              <a:ext cx="53183" cy="45428"/>
              <a:chOff x="4068639" y="3210535"/>
              <a:chExt cx="31499" cy="26906"/>
            </a:xfrm>
          </p:grpSpPr>
          <p:sp>
            <p:nvSpPr>
              <p:cNvPr id="872" name="Google Shape;872;p40"/>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0"/>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40"/>
            <p:cNvGrpSpPr/>
            <p:nvPr/>
          </p:nvGrpSpPr>
          <p:grpSpPr>
            <a:xfrm>
              <a:off x="1532970" y="1964268"/>
              <a:ext cx="592919" cy="271322"/>
              <a:chOff x="3888633" y="3082351"/>
              <a:chExt cx="351172" cy="160698"/>
            </a:xfrm>
          </p:grpSpPr>
          <p:sp>
            <p:nvSpPr>
              <p:cNvPr id="875" name="Google Shape;875;p40"/>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p:cNvSpPr/>
              <p:nvPr/>
            </p:nvSpPr>
            <p:spPr>
              <a:xfrm>
                <a:off x="3960370" y="3203653"/>
                <a:ext cx="79547" cy="19607"/>
              </a:xfrm>
              <a:custGeom>
                <a:avLst/>
                <a:gdLst/>
                <a:ahLst/>
                <a:cxnLst/>
                <a:rect l="l" t="t" r="r" b="b"/>
                <a:pathLst>
                  <a:path w="10114" h="2493" fill="none" extrusionOk="0">
                    <a:moveTo>
                      <a:pt x="0" y="2493"/>
                    </a:moveTo>
                    <a:lnTo>
                      <a:pt x="10113"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0"/>
              <p:cNvSpPr/>
              <p:nvPr/>
            </p:nvSpPr>
            <p:spPr>
              <a:xfrm>
                <a:off x="4043613" y="3161504"/>
                <a:ext cx="108474" cy="42156"/>
              </a:xfrm>
              <a:custGeom>
                <a:avLst/>
                <a:gdLst/>
                <a:ahLst/>
                <a:cxnLst/>
                <a:rect l="l" t="t" r="r" b="b"/>
                <a:pathLst>
                  <a:path w="13792" h="5360" fill="none" extrusionOk="0">
                    <a:moveTo>
                      <a:pt x="1" y="5360"/>
                    </a:moveTo>
                    <a:lnTo>
                      <a:pt x="13791"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0"/>
              <p:cNvSpPr/>
              <p:nvPr/>
            </p:nvSpPr>
            <p:spPr>
              <a:xfrm>
                <a:off x="4152079" y="3082351"/>
                <a:ext cx="17224" cy="82968"/>
              </a:xfrm>
              <a:custGeom>
                <a:avLst/>
                <a:gdLst/>
                <a:ahLst/>
                <a:cxnLst/>
                <a:rect l="l" t="t" r="r" b="b"/>
                <a:pathLst>
                  <a:path w="2190" h="10549" fill="none" extrusionOk="0">
                    <a:moveTo>
                      <a:pt x="0" y="10549"/>
                    </a:moveTo>
                    <a:lnTo>
                      <a:pt x="2190"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0"/>
              <p:cNvSpPr/>
              <p:nvPr/>
            </p:nvSpPr>
            <p:spPr>
              <a:xfrm>
                <a:off x="4169296" y="3082351"/>
                <a:ext cx="25797" cy="63557"/>
              </a:xfrm>
              <a:custGeom>
                <a:avLst/>
                <a:gdLst/>
                <a:ahLst/>
                <a:cxnLst/>
                <a:rect l="l" t="t" r="r" b="b"/>
                <a:pathLst>
                  <a:path w="3280" h="8081" fill="none" extrusionOk="0">
                    <a:moveTo>
                      <a:pt x="1" y="0"/>
                    </a:moveTo>
                    <a:lnTo>
                      <a:pt x="3279" y="808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0"/>
            <p:cNvGrpSpPr/>
            <p:nvPr/>
          </p:nvGrpSpPr>
          <p:grpSpPr>
            <a:xfrm>
              <a:off x="1963630" y="1938240"/>
              <a:ext cx="63794" cy="54631"/>
              <a:chOff x="4143703" y="3066935"/>
              <a:chExt cx="37783" cy="32357"/>
            </a:xfrm>
          </p:grpSpPr>
          <p:sp>
            <p:nvSpPr>
              <p:cNvPr id="882" name="Google Shape;882;p40"/>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0"/>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40"/>
            <p:cNvGrpSpPr/>
            <p:nvPr/>
          </p:nvGrpSpPr>
          <p:grpSpPr>
            <a:xfrm>
              <a:off x="1796245" y="2000082"/>
              <a:ext cx="63794" cy="54790"/>
              <a:chOff x="4044565" y="3103563"/>
              <a:chExt cx="37783" cy="32451"/>
            </a:xfrm>
          </p:grpSpPr>
          <p:sp>
            <p:nvSpPr>
              <p:cNvPr id="885" name="Google Shape;885;p40"/>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0"/>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40"/>
            <p:cNvGrpSpPr/>
            <p:nvPr/>
          </p:nvGrpSpPr>
          <p:grpSpPr>
            <a:xfrm>
              <a:off x="1750471" y="2143046"/>
              <a:ext cx="63780" cy="54631"/>
              <a:chOff x="4017454" y="3188237"/>
              <a:chExt cx="37776" cy="32357"/>
            </a:xfrm>
          </p:grpSpPr>
          <p:sp>
            <p:nvSpPr>
              <p:cNvPr id="888" name="Google Shape;888;p40"/>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0"/>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40"/>
            <p:cNvGrpSpPr/>
            <p:nvPr/>
          </p:nvGrpSpPr>
          <p:grpSpPr>
            <a:xfrm>
              <a:off x="1588544" y="2091164"/>
              <a:ext cx="63794" cy="54631"/>
              <a:chOff x="3921548" y="3157509"/>
              <a:chExt cx="37783" cy="32357"/>
            </a:xfrm>
          </p:grpSpPr>
          <p:sp>
            <p:nvSpPr>
              <p:cNvPr id="891" name="Google Shape;891;p40"/>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0"/>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40"/>
            <p:cNvGrpSpPr/>
            <p:nvPr/>
          </p:nvGrpSpPr>
          <p:grpSpPr>
            <a:xfrm>
              <a:off x="1618104" y="2182526"/>
              <a:ext cx="63794" cy="54671"/>
              <a:chOff x="3939056" y="3211620"/>
              <a:chExt cx="37783" cy="32380"/>
            </a:xfrm>
          </p:grpSpPr>
          <p:sp>
            <p:nvSpPr>
              <p:cNvPr id="894" name="Google Shape;894;p40"/>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0"/>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0"/>
            <p:cNvGrpSpPr/>
            <p:nvPr/>
          </p:nvGrpSpPr>
          <p:grpSpPr>
            <a:xfrm>
              <a:off x="2018567" y="2056479"/>
              <a:ext cx="53024" cy="45468"/>
              <a:chOff x="4176240" y="3136965"/>
              <a:chExt cx="31405" cy="26930"/>
            </a:xfrm>
          </p:grpSpPr>
          <p:sp>
            <p:nvSpPr>
              <p:cNvPr id="897" name="Google Shape;897;p40"/>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0"/>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40"/>
            <p:cNvGrpSpPr/>
            <p:nvPr/>
          </p:nvGrpSpPr>
          <p:grpSpPr>
            <a:xfrm>
              <a:off x="1945809" y="2082865"/>
              <a:ext cx="53183" cy="45588"/>
              <a:chOff x="4133148" y="3152593"/>
              <a:chExt cx="31499" cy="27001"/>
            </a:xfrm>
          </p:grpSpPr>
          <p:sp>
            <p:nvSpPr>
              <p:cNvPr id="900" name="Google Shape;900;p40"/>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0"/>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0"/>
            <p:cNvGrpSpPr/>
            <p:nvPr/>
          </p:nvGrpSpPr>
          <p:grpSpPr>
            <a:xfrm>
              <a:off x="2093913" y="1949382"/>
              <a:ext cx="53183" cy="45415"/>
              <a:chOff x="4220866" y="3073534"/>
              <a:chExt cx="31499" cy="26898"/>
            </a:xfrm>
          </p:grpSpPr>
          <p:sp>
            <p:nvSpPr>
              <p:cNvPr id="903" name="Google Shape;903;p40"/>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0"/>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40"/>
            <p:cNvGrpSpPr/>
            <p:nvPr/>
          </p:nvGrpSpPr>
          <p:grpSpPr>
            <a:xfrm>
              <a:off x="1501007" y="2214104"/>
              <a:ext cx="53183" cy="45428"/>
              <a:chOff x="3869702" y="3230323"/>
              <a:chExt cx="31499" cy="26906"/>
            </a:xfrm>
          </p:grpSpPr>
          <p:sp>
            <p:nvSpPr>
              <p:cNvPr id="906" name="Google Shape;906;p40"/>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40"/>
            <p:cNvGrpSpPr/>
            <p:nvPr/>
          </p:nvGrpSpPr>
          <p:grpSpPr>
            <a:xfrm>
              <a:off x="2217118" y="1958000"/>
              <a:ext cx="454775" cy="526735"/>
              <a:chOff x="4293838" y="3078639"/>
              <a:chExt cx="269353" cy="311973"/>
            </a:xfrm>
          </p:grpSpPr>
          <p:sp>
            <p:nvSpPr>
              <p:cNvPr id="909" name="Google Shape;909;p40"/>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4306965" y="3099473"/>
                <a:ext cx="62519" cy="69652"/>
              </a:xfrm>
              <a:custGeom>
                <a:avLst/>
                <a:gdLst/>
                <a:ahLst/>
                <a:cxnLst/>
                <a:rect l="l" t="t" r="r" b="b"/>
                <a:pathLst>
                  <a:path w="7949" h="8856" fill="none" extrusionOk="0">
                    <a:moveTo>
                      <a:pt x="1" y="1"/>
                    </a:moveTo>
                    <a:lnTo>
                      <a:pt x="7948" y="8856"/>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4369476" y="3169118"/>
                <a:ext cx="26072" cy="98666"/>
              </a:xfrm>
              <a:custGeom>
                <a:avLst/>
                <a:gdLst/>
                <a:ahLst/>
                <a:cxnLst/>
                <a:rect l="l" t="t" r="r" b="b"/>
                <a:pathLst>
                  <a:path w="3315" h="12545" fill="none" extrusionOk="0">
                    <a:moveTo>
                      <a:pt x="0" y="1"/>
                    </a:moveTo>
                    <a:lnTo>
                      <a:pt x="3315" y="12545"/>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4399347" y="3078639"/>
                <a:ext cx="60041" cy="110558"/>
              </a:xfrm>
              <a:custGeom>
                <a:avLst/>
                <a:gdLst/>
                <a:ahLst/>
                <a:cxnLst/>
                <a:rect l="l" t="t" r="r" b="b"/>
                <a:pathLst>
                  <a:path w="7634" h="14057" fill="none" extrusionOk="0">
                    <a:moveTo>
                      <a:pt x="7634" y="14057"/>
                    </a:moveTo>
                    <a:lnTo>
                      <a:pt x="1"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4373282" y="3169118"/>
                <a:ext cx="82299" cy="20079"/>
              </a:xfrm>
              <a:custGeom>
                <a:avLst/>
                <a:gdLst/>
                <a:ahLst/>
                <a:cxnLst/>
                <a:rect l="l" t="t" r="r" b="b"/>
                <a:pathLst>
                  <a:path w="10464" h="2553" fill="none" extrusionOk="0">
                    <a:moveTo>
                      <a:pt x="0" y="1"/>
                    </a:moveTo>
                    <a:lnTo>
                      <a:pt x="10464" y="2553"/>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0"/>
              <p:cNvSpPr/>
              <p:nvPr/>
            </p:nvSpPr>
            <p:spPr>
              <a:xfrm>
                <a:off x="4369476" y="3078639"/>
                <a:ext cx="29879" cy="90487"/>
              </a:xfrm>
              <a:custGeom>
                <a:avLst/>
                <a:gdLst/>
                <a:ahLst/>
                <a:cxnLst/>
                <a:rect l="l" t="t" r="r" b="b"/>
                <a:pathLst>
                  <a:path w="3799" h="11505" fill="none" extrusionOk="0">
                    <a:moveTo>
                      <a:pt x="0" y="11505"/>
                    </a:moveTo>
                    <a:lnTo>
                      <a:pt x="3799"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0"/>
              <p:cNvSpPr/>
              <p:nvPr/>
            </p:nvSpPr>
            <p:spPr>
              <a:xfrm>
                <a:off x="4293932" y="3169118"/>
                <a:ext cx="75551" cy="41110"/>
              </a:xfrm>
              <a:custGeom>
                <a:avLst/>
                <a:gdLst/>
                <a:ahLst/>
                <a:cxnLst/>
                <a:rect l="l" t="t" r="r" b="b"/>
                <a:pathLst>
                  <a:path w="9606" h="5227" fill="none" extrusionOk="0">
                    <a:moveTo>
                      <a:pt x="1" y="5226"/>
                    </a:moveTo>
                    <a:lnTo>
                      <a:pt x="9605"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0"/>
              <p:cNvSpPr/>
              <p:nvPr/>
            </p:nvSpPr>
            <p:spPr>
              <a:xfrm>
                <a:off x="4350159" y="3267776"/>
                <a:ext cx="45389" cy="27032"/>
              </a:xfrm>
              <a:custGeom>
                <a:avLst/>
                <a:gdLst/>
                <a:ahLst/>
                <a:cxnLst/>
                <a:rect l="l" t="t" r="r" b="b"/>
                <a:pathLst>
                  <a:path w="5771" h="3437" fill="none" extrusionOk="0">
                    <a:moveTo>
                      <a:pt x="1" y="3436"/>
                    </a:moveTo>
                    <a:lnTo>
                      <a:pt x="5771"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4395540" y="3267776"/>
                <a:ext cx="38830" cy="76031"/>
              </a:xfrm>
              <a:custGeom>
                <a:avLst/>
                <a:gdLst/>
                <a:ahLst/>
                <a:cxnLst/>
                <a:rect l="l" t="t" r="r" b="b"/>
                <a:pathLst>
                  <a:path w="4937" h="9667" fill="none" extrusionOk="0">
                    <a:moveTo>
                      <a:pt x="1" y="1"/>
                    </a:moveTo>
                    <a:lnTo>
                      <a:pt x="4936" y="9666"/>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4360439" y="3267776"/>
                <a:ext cx="35109" cy="121978"/>
              </a:xfrm>
              <a:custGeom>
                <a:avLst/>
                <a:gdLst/>
                <a:ahLst/>
                <a:cxnLst/>
                <a:rect l="l" t="t" r="r" b="b"/>
                <a:pathLst>
                  <a:path w="4464" h="15509" fill="none" extrusionOk="0">
                    <a:moveTo>
                      <a:pt x="0" y="15509"/>
                    </a:moveTo>
                    <a:lnTo>
                      <a:pt x="4464"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4293932" y="3210220"/>
                <a:ext cx="101616" cy="57564"/>
              </a:xfrm>
              <a:custGeom>
                <a:avLst/>
                <a:gdLst/>
                <a:ahLst/>
                <a:cxnLst/>
                <a:rect l="l" t="t" r="r" b="b"/>
                <a:pathLst>
                  <a:path w="12920" h="7319" fill="none" extrusionOk="0">
                    <a:moveTo>
                      <a:pt x="1" y="0"/>
                    </a:moveTo>
                    <a:lnTo>
                      <a:pt x="12920" y="7319"/>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4395540" y="3186436"/>
                <a:ext cx="66420" cy="79735"/>
              </a:xfrm>
              <a:custGeom>
                <a:avLst/>
                <a:gdLst/>
                <a:ahLst/>
                <a:cxnLst/>
                <a:rect l="l" t="t" r="r" b="b"/>
                <a:pathLst>
                  <a:path w="8445" h="10138" fill="none" extrusionOk="0">
                    <a:moveTo>
                      <a:pt x="8444" y="0"/>
                    </a:moveTo>
                    <a:lnTo>
                      <a:pt x="1" y="10137"/>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4459380" y="3189669"/>
                <a:ext cx="41873" cy="123402"/>
              </a:xfrm>
              <a:custGeom>
                <a:avLst/>
                <a:gdLst/>
                <a:ahLst/>
                <a:cxnLst/>
                <a:rect l="l" t="t" r="r" b="b"/>
                <a:pathLst>
                  <a:path w="5324" h="15690" fill="none" extrusionOk="0">
                    <a:moveTo>
                      <a:pt x="1" y="0"/>
                    </a:moveTo>
                    <a:lnTo>
                      <a:pt x="5323" y="1569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4395540" y="3267776"/>
                <a:ext cx="105713" cy="45295"/>
              </a:xfrm>
              <a:custGeom>
                <a:avLst/>
                <a:gdLst/>
                <a:ahLst/>
                <a:cxnLst/>
                <a:rect l="l" t="t" r="r" b="b"/>
                <a:pathLst>
                  <a:path w="13441" h="5759" fill="none" extrusionOk="0">
                    <a:moveTo>
                      <a:pt x="1" y="1"/>
                    </a:moveTo>
                    <a:lnTo>
                      <a:pt x="13440" y="5759"/>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4501246" y="3223252"/>
                <a:ext cx="46435" cy="89818"/>
              </a:xfrm>
              <a:custGeom>
                <a:avLst/>
                <a:gdLst/>
                <a:ahLst/>
                <a:cxnLst/>
                <a:rect l="l" t="t" r="r" b="b"/>
                <a:pathLst>
                  <a:path w="5904" h="11420" fill="none" extrusionOk="0">
                    <a:moveTo>
                      <a:pt x="0" y="11420"/>
                    </a:moveTo>
                    <a:lnTo>
                      <a:pt x="5904"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0"/>
              <p:cNvSpPr/>
              <p:nvPr/>
            </p:nvSpPr>
            <p:spPr>
              <a:xfrm>
                <a:off x="4459671" y="3104231"/>
                <a:ext cx="58421" cy="84966"/>
              </a:xfrm>
              <a:custGeom>
                <a:avLst/>
                <a:gdLst/>
                <a:ahLst/>
                <a:cxnLst/>
                <a:rect l="l" t="t" r="r" b="b"/>
                <a:pathLst>
                  <a:path w="7428" h="10803" fill="none" extrusionOk="0">
                    <a:moveTo>
                      <a:pt x="0" y="10803"/>
                    </a:moveTo>
                    <a:lnTo>
                      <a:pt x="7428"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4459671" y="3189189"/>
                <a:ext cx="86586" cy="36737"/>
              </a:xfrm>
              <a:custGeom>
                <a:avLst/>
                <a:gdLst/>
                <a:ahLst/>
                <a:cxnLst/>
                <a:rect l="l" t="t" r="r" b="b"/>
                <a:pathLst>
                  <a:path w="11009" h="4671" fill="none" extrusionOk="0">
                    <a:moveTo>
                      <a:pt x="0" y="1"/>
                    </a:moveTo>
                    <a:lnTo>
                      <a:pt x="11008" y="467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p:cNvGrpSpPr/>
            <p:nvPr/>
          </p:nvGrpSpPr>
          <p:grpSpPr>
            <a:xfrm>
              <a:off x="2629639" y="2402762"/>
              <a:ext cx="63780" cy="54671"/>
              <a:chOff x="4538164" y="3342061"/>
              <a:chExt cx="37776" cy="32380"/>
            </a:xfrm>
          </p:grpSpPr>
          <p:sp>
            <p:nvSpPr>
              <p:cNvPr id="927" name="Google Shape;927;p40"/>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p:cNvGrpSpPr/>
            <p:nvPr/>
          </p:nvGrpSpPr>
          <p:grpSpPr>
            <a:xfrm>
              <a:off x="2179206" y="2154028"/>
              <a:ext cx="63794" cy="54737"/>
              <a:chOff x="4271383" y="3194742"/>
              <a:chExt cx="37783" cy="32420"/>
            </a:xfrm>
          </p:grpSpPr>
          <p:sp>
            <p:nvSpPr>
              <p:cNvPr id="930" name="Google Shape;930;p40"/>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p:cNvGrpSpPr/>
            <p:nvPr/>
          </p:nvGrpSpPr>
          <p:grpSpPr>
            <a:xfrm>
              <a:off x="2201210" y="1967149"/>
              <a:ext cx="63794" cy="54631"/>
              <a:chOff x="4284416" y="3084058"/>
              <a:chExt cx="37783" cy="32357"/>
            </a:xfrm>
          </p:grpSpPr>
          <p:sp>
            <p:nvSpPr>
              <p:cNvPr id="933" name="Google Shape;933;p40"/>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0"/>
            <p:cNvGrpSpPr/>
            <p:nvPr/>
          </p:nvGrpSpPr>
          <p:grpSpPr>
            <a:xfrm>
              <a:off x="2529234" y="2327628"/>
              <a:ext cx="63780" cy="54790"/>
              <a:chOff x="4478697" y="3297561"/>
              <a:chExt cx="37776" cy="32451"/>
            </a:xfrm>
          </p:grpSpPr>
          <p:sp>
            <p:nvSpPr>
              <p:cNvPr id="936" name="Google Shape;936;p40"/>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0"/>
            <p:cNvGrpSpPr/>
            <p:nvPr/>
          </p:nvGrpSpPr>
          <p:grpSpPr>
            <a:xfrm>
              <a:off x="2416307" y="2385287"/>
              <a:ext cx="63780" cy="54790"/>
              <a:chOff x="4411813" y="3331711"/>
              <a:chExt cx="37776" cy="32451"/>
            </a:xfrm>
          </p:grpSpPr>
          <p:sp>
            <p:nvSpPr>
              <p:cNvPr id="939" name="Google Shape;939;p40"/>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40"/>
            <p:cNvGrpSpPr/>
            <p:nvPr/>
          </p:nvGrpSpPr>
          <p:grpSpPr>
            <a:xfrm>
              <a:off x="2291655" y="2458695"/>
              <a:ext cx="63780" cy="54631"/>
              <a:chOff x="4337984" y="3375188"/>
              <a:chExt cx="37776" cy="32357"/>
            </a:xfrm>
          </p:grpSpPr>
          <p:sp>
            <p:nvSpPr>
              <p:cNvPr id="942" name="Google Shape;942;p40"/>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40"/>
            <p:cNvGrpSpPr/>
            <p:nvPr/>
          </p:nvGrpSpPr>
          <p:grpSpPr>
            <a:xfrm>
              <a:off x="2556536" y="1978078"/>
              <a:ext cx="63953" cy="54790"/>
              <a:chOff x="4494867" y="3090530"/>
              <a:chExt cx="37878" cy="32451"/>
            </a:xfrm>
          </p:grpSpPr>
          <p:sp>
            <p:nvSpPr>
              <p:cNvPr id="945" name="Google Shape;945;p40"/>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40"/>
            <p:cNvGrpSpPr/>
            <p:nvPr/>
          </p:nvGrpSpPr>
          <p:grpSpPr>
            <a:xfrm>
              <a:off x="2607622" y="2176032"/>
              <a:ext cx="63794" cy="54737"/>
              <a:chOff x="4525124" y="3207774"/>
              <a:chExt cx="37783" cy="32420"/>
            </a:xfrm>
          </p:grpSpPr>
          <p:sp>
            <p:nvSpPr>
              <p:cNvPr id="948" name="Google Shape;948;p40"/>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0"/>
            <p:cNvGrpSpPr/>
            <p:nvPr/>
          </p:nvGrpSpPr>
          <p:grpSpPr>
            <a:xfrm>
              <a:off x="2464816" y="2123194"/>
              <a:ext cx="53183" cy="45415"/>
              <a:chOff x="4440544" y="3176479"/>
              <a:chExt cx="31499" cy="26898"/>
            </a:xfrm>
          </p:grpSpPr>
          <p:sp>
            <p:nvSpPr>
              <p:cNvPr id="951" name="Google Shape;951;p40"/>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40"/>
            <p:cNvGrpSpPr/>
            <p:nvPr/>
          </p:nvGrpSpPr>
          <p:grpSpPr>
            <a:xfrm>
              <a:off x="2312862" y="2089292"/>
              <a:ext cx="53024" cy="45588"/>
              <a:chOff x="4350545" y="3156400"/>
              <a:chExt cx="31405" cy="27001"/>
            </a:xfrm>
          </p:grpSpPr>
          <p:sp>
            <p:nvSpPr>
              <p:cNvPr id="954" name="Google Shape;954;p40"/>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40"/>
            <p:cNvGrpSpPr/>
            <p:nvPr/>
          </p:nvGrpSpPr>
          <p:grpSpPr>
            <a:xfrm>
              <a:off x="2357028" y="2255867"/>
              <a:ext cx="53024" cy="45588"/>
              <a:chOff x="4376703" y="3255058"/>
              <a:chExt cx="31405" cy="27001"/>
            </a:xfrm>
          </p:grpSpPr>
          <p:sp>
            <p:nvSpPr>
              <p:cNvPr id="957" name="Google Shape;957;p40"/>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40"/>
            <p:cNvGrpSpPr/>
            <p:nvPr/>
          </p:nvGrpSpPr>
          <p:grpSpPr>
            <a:xfrm>
              <a:off x="2280407" y="2304151"/>
              <a:ext cx="53024" cy="45495"/>
              <a:chOff x="4331322" y="3283656"/>
              <a:chExt cx="31405" cy="26945"/>
            </a:xfrm>
          </p:grpSpPr>
          <p:sp>
            <p:nvSpPr>
              <p:cNvPr id="960" name="Google Shape;960;p40"/>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40"/>
            <p:cNvGrpSpPr/>
            <p:nvPr/>
          </p:nvGrpSpPr>
          <p:grpSpPr>
            <a:xfrm>
              <a:off x="2363456" y="1936461"/>
              <a:ext cx="53024" cy="45481"/>
              <a:chOff x="4380510" y="3065882"/>
              <a:chExt cx="31405" cy="26938"/>
            </a:xfrm>
          </p:grpSpPr>
          <p:sp>
            <p:nvSpPr>
              <p:cNvPr id="963" name="Google Shape;963;p40"/>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 name="Google Shape;965;p40"/>
            <p:cNvSpPr/>
            <p:nvPr/>
          </p:nvSpPr>
          <p:spPr>
            <a:xfrm>
              <a:off x="3267840" y="3092899"/>
              <a:ext cx="13" cy="13"/>
            </a:xfrm>
            <a:custGeom>
              <a:avLst/>
              <a:gdLst/>
              <a:ahLst/>
              <a:cxnLst/>
              <a:rect l="l" t="t" r="r" b="b"/>
              <a:pathLst>
                <a:path w="1" h="1" fill="none" extrusionOk="0">
                  <a:moveTo>
                    <a:pt x="0" y="0"/>
                  </a:moveTo>
                  <a:close/>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40"/>
            <p:cNvGrpSpPr/>
            <p:nvPr/>
          </p:nvGrpSpPr>
          <p:grpSpPr>
            <a:xfrm>
              <a:off x="2698863" y="2169074"/>
              <a:ext cx="2101776" cy="1722839"/>
              <a:chOff x="4579164" y="3203653"/>
              <a:chExt cx="1244833" cy="1020397"/>
            </a:xfrm>
          </p:grpSpPr>
          <p:sp>
            <p:nvSpPr>
              <p:cNvPr id="967" name="Google Shape;967;p40"/>
              <p:cNvSpPr/>
              <p:nvPr/>
            </p:nvSpPr>
            <p:spPr>
              <a:xfrm>
                <a:off x="5490144" y="3482892"/>
                <a:ext cx="58995" cy="4955"/>
              </a:xfrm>
              <a:custGeom>
                <a:avLst/>
                <a:gdLst/>
                <a:ahLst/>
                <a:cxnLst/>
                <a:rect l="l" t="t" r="r" b="b"/>
                <a:pathLst>
                  <a:path w="7501" h="630" fill="none" extrusionOk="0">
                    <a:moveTo>
                      <a:pt x="0" y="630"/>
                    </a:moveTo>
                    <a:lnTo>
                      <a:pt x="7500"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5490616" y="3482892"/>
                <a:ext cx="66137" cy="77360"/>
              </a:xfrm>
              <a:custGeom>
                <a:avLst/>
                <a:gdLst/>
                <a:ahLst/>
                <a:cxnLst/>
                <a:rect l="l" t="t" r="r" b="b"/>
                <a:pathLst>
                  <a:path w="8409" h="9836" fill="none" extrusionOk="0">
                    <a:moveTo>
                      <a:pt x="1" y="1"/>
                    </a:moveTo>
                    <a:lnTo>
                      <a:pt x="8408" y="9835"/>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9" name="Google Shape;969;p40"/>
              <p:cNvGrpSpPr/>
              <p:nvPr/>
            </p:nvGrpSpPr>
            <p:grpSpPr>
              <a:xfrm>
                <a:off x="4579164" y="3203653"/>
                <a:ext cx="1244833" cy="1020397"/>
                <a:chOff x="4579164" y="3203653"/>
                <a:chExt cx="1244833" cy="1020397"/>
              </a:xfrm>
            </p:grpSpPr>
            <p:sp>
              <p:nvSpPr>
                <p:cNvPr id="970" name="Google Shape;970;p40"/>
                <p:cNvSpPr/>
                <p:nvPr/>
              </p:nvSpPr>
              <p:spPr>
                <a:xfrm>
                  <a:off x="4787909" y="3833395"/>
                  <a:ext cx="69267" cy="22266"/>
                </a:xfrm>
                <a:custGeom>
                  <a:avLst/>
                  <a:gdLst/>
                  <a:ahLst/>
                  <a:cxnLst/>
                  <a:rect l="l" t="t" r="r" b="b"/>
                  <a:pathLst>
                    <a:path w="8807" h="2831" fill="none" extrusionOk="0">
                      <a:moveTo>
                        <a:pt x="8806" y="0"/>
                      </a:moveTo>
                      <a:lnTo>
                        <a:pt x="0" y="283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4857263" y="3819695"/>
                  <a:ext cx="69936" cy="14181"/>
                </a:xfrm>
                <a:custGeom>
                  <a:avLst/>
                  <a:gdLst/>
                  <a:ahLst/>
                  <a:cxnLst/>
                  <a:rect l="l" t="t" r="r" b="b"/>
                  <a:pathLst>
                    <a:path w="8892" h="1803" fill="none" extrusionOk="0">
                      <a:moveTo>
                        <a:pt x="1" y="1803"/>
                      </a:moveTo>
                      <a:lnTo>
                        <a:pt x="8892"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40"/>
                <p:cNvGrpSpPr/>
                <p:nvPr/>
              </p:nvGrpSpPr>
              <p:grpSpPr>
                <a:xfrm>
                  <a:off x="4579164" y="3203653"/>
                  <a:ext cx="1244833" cy="1020397"/>
                  <a:chOff x="4579164" y="3203653"/>
                  <a:chExt cx="1244833" cy="1020397"/>
                </a:xfrm>
              </p:grpSpPr>
              <p:sp>
                <p:nvSpPr>
                  <p:cNvPr id="973" name="Google Shape;973;p40"/>
                  <p:cNvSpPr/>
                  <p:nvPr/>
                </p:nvSpPr>
                <p:spPr>
                  <a:xfrm>
                    <a:off x="4930329" y="3363965"/>
                    <a:ext cx="23894" cy="102764"/>
                  </a:xfrm>
                  <a:custGeom>
                    <a:avLst/>
                    <a:gdLst/>
                    <a:ahLst/>
                    <a:cxnLst/>
                    <a:rect l="l" t="t" r="r" b="b"/>
                    <a:pathLst>
                      <a:path w="3038" h="13066" fill="none" extrusionOk="0">
                        <a:moveTo>
                          <a:pt x="3037" y="13065"/>
                        </a:moveTo>
                        <a:lnTo>
                          <a:pt x="1"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4849846" y="3385948"/>
                    <a:ext cx="104085" cy="79256"/>
                  </a:xfrm>
                  <a:custGeom>
                    <a:avLst/>
                    <a:gdLst/>
                    <a:ahLst/>
                    <a:cxnLst/>
                    <a:rect l="l" t="t" r="r" b="b"/>
                    <a:pathLst>
                      <a:path w="13234" h="10077" fill="none" extrusionOk="0">
                        <a:moveTo>
                          <a:pt x="0" y="0"/>
                        </a:moveTo>
                        <a:lnTo>
                          <a:pt x="13234" y="10077"/>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4849650" y="3306598"/>
                    <a:ext cx="45869" cy="79358"/>
                  </a:xfrm>
                  <a:custGeom>
                    <a:avLst/>
                    <a:gdLst/>
                    <a:ahLst/>
                    <a:cxnLst/>
                    <a:rect l="l" t="t" r="r" b="b"/>
                    <a:pathLst>
                      <a:path w="5832" h="10090" fill="none" extrusionOk="0">
                        <a:moveTo>
                          <a:pt x="5831" y="0"/>
                        </a:moveTo>
                        <a:lnTo>
                          <a:pt x="1" y="10089"/>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4849650" y="3361299"/>
                    <a:ext cx="84305" cy="24657"/>
                  </a:xfrm>
                  <a:custGeom>
                    <a:avLst/>
                    <a:gdLst/>
                    <a:ahLst/>
                    <a:cxnLst/>
                    <a:rect l="l" t="t" r="r" b="b"/>
                    <a:pathLst>
                      <a:path w="10719" h="3135" fill="none" extrusionOk="0">
                        <a:moveTo>
                          <a:pt x="1" y="3134"/>
                        </a:moveTo>
                        <a:lnTo>
                          <a:pt x="10719"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4789616" y="3306598"/>
                    <a:ext cx="19702" cy="54709"/>
                  </a:xfrm>
                  <a:custGeom>
                    <a:avLst/>
                    <a:gdLst/>
                    <a:ahLst/>
                    <a:cxnLst/>
                    <a:rect l="l" t="t" r="r" b="b"/>
                    <a:pathLst>
                      <a:path w="2505" h="6956" fill="none" extrusionOk="0">
                        <a:moveTo>
                          <a:pt x="2505" y="6956"/>
                        </a:moveTo>
                        <a:lnTo>
                          <a:pt x="1"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0"/>
                  <p:cNvSpPr/>
                  <p:nvPr/>
                </p:nvSpPr>
                <p:spPr>
                  <a:xfrm>
                    <a:off x="4738242" y="3357500"/>
                    <a:ext cx="74883" cy="10280"/>
                  </a:xfrm>
                  <a:custGeom>
                    <a:avLst/>
                    <a:gdLst/>
                    <a:ahLst/>
                    <a:cxnLst/>
                    <a:rect l="l" t="t" r="r" b="b"/>
                    <a:pathLst>
                      <a:path w="9521" h="1307" fill="none" extrusionOk="0">
                        <a:moveTo>
                          <a:pt x="1" y="1307"/>
                        </a:moveTo>
                        <a:lnTo>
                          <a:pt x="9521"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4710274" y="3357500"/>
                    <a:ext cx="99044" cy="63557"/>
                  </a:xfrm>
                  <a:custGeom>
                    <a:avLst/>
                    <a:gdLst/>
                    <a:ahLst/>
                    <a:cxnLst/>
                    <a:rect l="l" t="t" r="r" b="b"/>
                    <a:pathLst>
                      <a:path w="12593" h="8081" fill="none" extrusionOk="0">
                        <a:moveTo>
                          <a:pt x="0" y="8081"/>
                        </a:moveTo>
                        <a:lnTo>
                          <a:pt x="12593"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0"/>
                  <p:cNvSpPr/>
                  <p:nvPr/>
                </p:nvSpPr>
                <p:spPr>
                  <a:xfrm>
                    <a:off x="4809310" y="3306598"/>
                    <a:ext cx="87443" cy="50910"/>
                  </a:xfrm>
                  <a:custGeom>
                    <a:avLst/>
                    <a:gdLst/>
                    <a:ahLst/>
                    <a:cxnLst/>
                    <a:rect l="l" t="t" r="r" b="b"/>
                    <a:pathLst>
                      <a:path w="11118" h="6473" fill="none" extrusionOk="0">
                        <a:moveTo>
                          <a:pt x="1" y="6472"/>
                        </a:moveTo>
                        <a:lnTo>
                          <a:pt x="11118"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 name="Google Shape;981;p40"/>
                  <p:cNvGrpSpPr/>
                  <p:nvPr/>
                </p:nvGrpSpPr>
                <p:grpSpPr>
                  <a:xfrm>
                    <a:off x="4579164" y="3203653"/>
                    <a:ext cx="1244833" cy="1020397"/>
                    <a:chOff x="4579164" y="3203653"/>
                    <a:chExt cx="1244833" cy="1020397"/>
                  </a:xfrm>
                </p:grpSpPr>
                <p:sp>
                  <p:nvSpPr>
                    <p:cNvPr id="982" name="Google Shape;982;p40"/>
                    <p:cNvSpPr/>
                    <p:nvPr/>
                  </p:nvSpPr>
                  <p:spPr>
                    <a:xfrm>
                      <a:off x="4617986" y="3614284"/>
                      <a:ext cx="53002" cy="21031"/>
                    </a:xfrm>
                    <a:custGeom>
                      <a:avLst/>
                      <a:gdLst/>
                      <a:ahLst/>
                      <a:cxnLst/>
                      <a:rect l="l" t="t" r="r" b="b"/>
                      <a:pathLst>
                        <a:path w="6739" h="2674" fill="none" extrusionOk="0">
                          <a:moveTo>
                            <a:pt x="0" y="0"/>
                          </a:moveTo>
                          <a:lnTo>
                            <a:pt x="6738" y="2674"/>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0"/>
                    <p:cNvSpPr/>
                    <p:nvPr/>
                  </p:nvSpPr>
                  <p:spPr>
                    <a:xfrm>
                      <a:off x="4624545" y="3589069"/>
                      <a:ext cx="43682" cy="63180"/>
                    </a:xfrm>
                    <a:custGeom>
                      <a:avLst/>
                      <a:gdLst/>
                      <a:ahLst/>
                      <a:cxnLst/>
                      <a:rect l="l" t="t" r="r" b="b"/>
                      <a:pathLst>
                        <a:path w="5554" h="8033" fill="none" extrusionOk="0">
                          <a:moveTo>
                            <a:pt x="1" y="8033"/>
                          </a:moveTo>
                          <a:lnTo>
                            <a:pt x="5553"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4668220" y="3517907"/>
                      <a:ext cx="112178" cy="71170"/>
                    </a:xfrm>
                    <a:custGeom>
                      <a:avLst/>
                      <a:gdLst/>
                      <a:ahLst/>
                      <a:cxnLst/>
                      <a:rect l="l" t="t" r="r" b="b"/>
                      <a:pathLst>
                        <a:path w="14263" h="9049" fill="none" extrusionOk="0">
                          <a:moveTo>
                            <a:pt x="0" y="9049"/>
                          </a:moveTo>
                          <a:lnTo>
                            <a:pt x="14262"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0"/>
                    <p:cNvSpPr/>
                    <p:nvPr/>
                  </p:nvSpPr>
                  <p:spPr>
                    <a:xfrm>
                      <a:off x="4706562" y="3516766"/>
                      <a:ext cx="77455" cy="79924"/>
                    </a:xfrm>
                    <a:custGeom>
                      <a:avLst/>
                      <a:gdLst/>
                      <a:ahLst/>
                      <a:cxnLst/>
                      <a:rect l="l" t="t" r="r" b="b"/>
                      <a:pathLst>
                        <a:path w="9848" h="10162" fill="none" extrusionOk="0">
                          <a:moveTo>
                            <a:pt x="0" y="10161"/>
                          </a:moveTo>
                          <a:lnTo>
                            <a:pt x="9847"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0"/>
                    <p:cNvSpPr/>
                    <p:nvPr/>
                  </p:nvSpPr>
                  <p:spPr>
                    <a:xfrm>
                      <a:off x="4763646" y="3516766"/>
                      <a:ext cx="20370" cy="52806"/>
                    </a:xfrm>
                    <a:custGeom>
                      <a:avLst/>
                      <a:gdLst/>
                      <a:ahLst/>
                      <a:cxnLst/>
                      <a:rect l="l" t="t" r="r" b="b"/>
                      <a:pathLst>
                        <a:path w="2590" h="6714" fill="none" extrusionOk="0">
                          <a:moveTo>
                            <a:pt x="0" y="6714"/>
                          </a:moveTo>
                          <a:lnTo>
                            <a:pt x="2589"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a:off x="4783151" y="3520565"/>
                      <a:ext cx="45861" cy="97432"/>
                    </a:xfrm>
                    <a:custGeom>
                      <a:avLst/>
                      <a:gdLst/>
                      <a:ahLst/>
                      <a:cxnLst/>
                      <a:rect l="l" t="t" r="r" b="b"/>
                      <a:pathLst>
                        <a:path w="5831" h="12388" fill="none" extrusionOk="0">
                          <a:moveTo>
                            <a:pt x="5831" y="12388"/>
                          </a:moveTo>
                          <a:lnTo>
                            <a:pt x="0"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0"/>
                    <p:cNvSpPr/>
                    <p:nvPr/>
                  </p:nvSpPr>
                  <p:spPr>
                    <a:xfrm>
                      <a:off x="4738242" y="3483175"/>
                      <a:ext cx="44917" cy="37398"/>
                    </a:xfrm>
                    <a:custGeom>
                      <a:avLst/>
                      <a:gdLst/>
                      <a:ahLst/>
                      <a:cxnLst/>
                      <a:rect l="l" t="t" r="r" b="b"/>
                      <a:pathLst>
                        <a:path w="5711" h="4755" fill="none" extrusionOk="0">
                          <a:moveTo>
                            <a:pt x="1" y="1"/>
                          </a:moveTo>
                          <a:lnTo>
                            <a:pt x="5710" y="4755"/>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0"/>
                    <p:cNvSpPr/>
                    <p:nvPr/>
                  </p:nvSpPr>
                  <p:spPr>
                    <a:xfrm>
                      <a:off x="4704941" y="3501823"/>
                      <a:ext cx="78217" cy="18750"/>
                    </a:xfrm>
                    <a:custGeom>
                      <a:avLst/>
                      <a:gdLst/>
                      <a:ahLst/>
                      <a:cxnLst/>
                      <a:rect l="l" t="t" r="r" b="b"/>
                      <a:pathLst>
                        <a:path w="9945" h="2384" fill="none" extrusionOk="0">
                          <a:moveTo>
                            <a:pt x="1" y="1"/>
                          </a:moveTo>
                          <a:lnTo>
                            <a:pt x="9944" y="2384"/>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4668220" y="3520565"/>
                      <a:ext cx="115796" cy="19324"/>
                    </a:xfrm>
                    <a:custGeom>
                      <a:avLst/>
                      <a:gdLst/>
                      <a:ahLst/>
                      <a:cxnLst/>
                      <a:rect l="l" t="t" r="r" b="b"/>
                      <a:pathLst>
                        <a:path w="14723" h="2457" fill="none" extrusionOk="0">
                          <a:moveTo>
                            <a:pt x="0" y="2457"/>
                          </a:moveTo>
                          <a:lnTo>
                            <a:pt x="14722"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4813117" y="3462915"/>
                      <a:ext cx="40347" cy="51193"/>
                    </a:xfrm>
                    <a:custGeom>
                      <a:avLst/>
                      <a:gdLst/>
                      <a:ahLst/>
                      <a:cxnLst/>
                      <a:rect l="l" t="t" r="r" b="b"/>
                      <a:pathLst>
                        <a:path w="5130" h="6509" fill="none" extrusionOk="0">
                          <a:moveTo>
                            <a:pt x="5130" y="6508"/>
                          </a:moveTo>
                          <a:lnTo>
                            <a:pt x="1"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4787807" y="3462915"/>
                      <a:ext cx="25317" cy="55000"/>
                    </a:xfrm>
                    <a:custGeom>
                      <a:avLst/>
                      <a:gdLst/>
                      <a:ahLst/>
                      <a:cxnLst/>
                      <a:rect l="l" t="t" r="r" b="b"/>
                      <a:pathLst>
                        <a:path w="3219" h="6993" fill="none" extrusionOk="0">
                          <a:moveTo>
                            <a:pt x="1" y="6992"/>
                          </a:moveTo>
                          <a:lnTo>
                            <a:pt x="3219"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4781342" y="3514100"/>
                      <a:ext cx="72311" cy="6953"/>
                    </a:xfrm>
                    <a:custGeom>
                      <a:avLst/>
                      <a:gdLst/>
                      <a:ahLst/>
                      <a:cxnLst/>
                      <a:rect l="l" t="t" r="r" b="b"/>
                      <a:pathLst>
                        <a:path w="9194" h="884" fill="none" extrusionOk="0">
                          <a:moveTo>
                            <a:pt x="0" y="883"/>
                          </a:moveTo>
                          <a:lnTo>
                            <a:pt x="9194"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4853645" y="3514100"/>
                      <a:ext cx="26175" cy="59184"/>
                    </a:xfrm>
                    <a:custGeom>
                      <a:avLst/>
                      <a:gdLst/>
                      <a:ahLst/>
                      <a:cxnLst/>
                      <a:rect l="l" t="t" r="r" b="b"/>
                      <a:pathLst>
                        <a:path w="3328" h="7525" fill="none" extrusionOk="0">
                          <a:moveTo>
                            <a:pt x="1" y="0"/>
                          </a:moveTo>
                          <a:lnTo>
                            <a:pt x="3328" y="7525"/>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a:off x="4827392" y="3514100"/>
                      <a:ext cx="26261" cy="100381"/>
                    </a:xfrm>
                    <a:custGeom>
                      <a:avLst/>
                      <a:gdLst/>
                      <a:ahLst/>
                      <a:cxnLst/>
                      <a:rect l="l" t="t" r="r" b="b"/>
                      <a:pathLst>
                        <a:path w="3339" h="12763" fill="none" extrusionOk="0">
                          <a:moveTo>
                            <a:pt x="3339" y="0"/>
                          </a:moveTo>
                          <a:lnTo>
                            <a:pt x="0" y="12762"/>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996;p40"/>
                    <p:cNvGrpSpPr/>
                    <p:nvPr/>
                  </p:nvGrpSpPr>
                  <p:grpSpPr>
                    <a:xfrm>
                      <a:off x="4579164" y="3203653"/>
                      <a:ext cx="1244833" cy="1020397"/>
                      <a:chOff x="4579164" y="3203653"/>
                      <a:chExt cx="1244833" cy="1020397"/>
                    </a:xfrm>
                  </p:grpSpPr>
                  <p:sp>
                    <p:nvSpPr>
                      <p:cNvPr id="997" name="Google Shape;997;p40"/>
                      <p:cNvSpPr/>
                      <p:nvPr/>
                    </p:nvSpPr>
                    <p:spPr>
                      <a:xfrm>
                        <a:off x="4879812" y="3466721"/>
                        <a:ext cx="74411" cy="106563"/>
                      </a:xfrm>
                      <a:custGeom>
                        <a:avLst/>
                        <a:gdLst/>
                        <a:ahLst/>
                        <a:cxnLst/>
                        <a:rect l="l" t="t" r="r" b="b"/>
                        <a:pathLst>
                          <a:path w="9461" h="13549" fill="none" extrusionOk="0">
                            <a:moveTo>
                              <a:pt x="1" y="13549"/>
                            </a:moveTo>
                            <a:lnTo>
                              <a:pt x="9460"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4954215" y="3408017"/>
                        <a:ext cx="105989" cy="58712"/>
                      </a:xfrm>
                      <a:custGeom>
                        <a:avLst/>
                        <a:gdLst/>
                        <a:ahLst/>
                        <a:cxnLst/>
                        <a:rect l="l" t="t" r="r" b="b"/>
                        <a:pathLst>
                          <a:path w="13476" h="7465" fill="none" extrusionOk="0">
                            <a:moveTo>
                              <a:pt x="0" y="7464"/>
                            </a:moveTo>
                            <a:lnTo>
                              <a:pt x="13476"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0"/>
                      <p:cNvSpPr/>
                      <p:nvPr/>
                    </p:nvSpPr>
                    <p:spPr>
                      <a:xfrm>
                        <a:off x="4953924" y="3465195"/>
                        <a:ext cx="119792" cy="54811"/>
                      </a:xfrm>
                      <a:custGeom>
                        <a:avLst/>
                        <a:gdLst/>
                        <a:ahLst/>
                        <a:cxnLst/>
                        <a:rect l="l" t="t" r="r" b="b"/>
                        <a:pathLst>
                          <a:path w="15231" h="6969" fill="none" extrusionOk="0">
                            <a:moveTo>
                              <a:pt x="1" y="1"/>
                            </a:moveTo>
                            <a:lnTo>
                              <a:pt x="15231" y="6968"/>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0"/>
                      <p:cNvSpPr/>
                      <p:nvPr/>
                    </p:nvSpPr>
                    <p:spPr>
                      <a:xfrm>
                        <a:off x="5073708" y="3521045"/>
                        <a:ext cx="26938" cy="71839"/>
                      </a:xfrm>
                      <a:custGeom>
                        <a:avLst/>
                        <a:gdLst/>
                        <a:ahLst/>
                        <a:cxnLst/>
                        <a:rect l="l" t="t" r="r" b="b"/>
                        <a:pathLst>
                          <a:path w="3425" h="9134" fill="none" extrusionOk="0">
                            <a:moveTo>
                              <a:pt x="1" y="0"/>
                            </a:moveTo>
                            <a:lnTo>
                              <a:pt x="3424" y="9133"/>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a:off x="5100637" y="3586309"/>
                        <a:ext cx="26741" cy="81167"/>
                      </a:xfrm>
                      <a:custGeom>
                        <a:avLst/>
                        <a:gdLst/>
                        <a:ahLst/>
                        <a:cxnLst/>
                        <a:rect l="l" t="t" r="r" b="b"/>
                        <a:pathLst>
                          <a:path w="3400" h="10320" fill="none" extrusionOk="0">
                            <a:moveTo>
                              <a:pt x="3399" y="10319"/>
                            </a:moveTo>
                            <a:lnTo>
                              <a:pt x="0"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0"/>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0"/>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0"/>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0"/>
                      <p:cNvSpPr/>
                      <p:nvPr/>
                    </p:nvSpPr>
                    <p:spPr>
                      <a:xfrm>
                        <a:off x="5100637" y="3507533"/>
                        <a:ext cx="99618" cy="78784"/>
                      </a:xfrm>
                      <a:custGeom>
                        <a:avLst/>
                        <a:gdLst/>
                        <a:ahLst/>
                        <a:cxnLst/>
                        <a:rect l="l" t="t" r="r" b="b"/>
                        <a:pathLst>
                          <a:path w="12666" h="10017" fill="none" extrusionOk="0">
                            <a:moveTo>
                              <a:pt x="0" y="10017"/>
                            </a:moveTo>
                            <a:lnTo>
                              <a:pt x="12665"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0"/>
                      <p:cNvSpPr/>
                      <p:nvPr/>
                    </p:nvSpPr>
                    <p:spPr>
                      <a:xfrm>
                        <a:off x="5200248" y="3501068"/>
                        <a:ext cx="156514" cy="6473"/>
                      </a:xfrm>
                      <a:custGeom>
                        <a:avLst/>
                        <a:gdLst/>
                        <a:ahLst/>
                        <a:cxnLst/>
                        <a:rect l="l" t="t" r="r" b="b"/>
                        <a:pathLst>
                          <a:path w="19900" h="823" fill="none" extrusionOk="0">
                            <a:moveTo>
                              <a:pt x="0" y="823"/>
                            </a:moveTo>
                            <a:lnTo>
                              <a:pt x="19900"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0"/>
                      <p:cNvSpPr/>
                      <p:nvPr/>
                    </p:nvSpPr>
                    <p:spPr>
                      <a:xfrm>
                        <a:off x="5127371" y="3507533"/>
                        <a:ext cx="72885" cy="155853"/>
                      </a:xfrm>
                      <a:custGeom>
                        <a:avLst/>
                        <a:gdLst/>
                        <a:ahLst/>
                        <a:cxnLst/>
                        <a:rect l="l" t="t" r="r" b="b"/>
                        <a:pathLst>
                          <a:path w="9267" h="19816" fill="none" extrusionOk="0">
                            <a:moveTo>
                              <a:pt x="9266" y="1"/>
                            </a:moveTo>
                            <a:lnTo>
                              <a:pt x="0" y="19815"/>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0"/>
                      <p:cNvSpPr/>
                      <p:nvPr/>
                    </p:nvSpPr>
                    <p:spPr>
                      <a:xfrm>
                        <a:off x="5352947" y="3384139"/>
                        <a:ext cx="126265" cy="117692"/>
                      </a:xfrm>
                      <a:custGeom>
                        <a:avLst/>
                        <a:gdLst/>
                        <a:ahLst/>
                        <a:cxnLst/>
                        <a:rect l="l" t="t" r="r" b="b"/>
                        <a:pathLst>
                          <a:path w="16054" h="14964" fill="none" extrusionOk="0">
                            <a:moveTo>
                              <a:pt x="1" y="14964"/>
                            </a:moveTo>
                            <a:lnTo>
                              <a:pt x="16053"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0"/>
                      <p:cNvSpPr/>
                      <p:nvPr/>
                    </p:nvSpPr>
                    <p:spPr>
                      <a:xfrm>
                        <a:off x="5356753" y="3246375"/>
                        <a:ext cx="61567" cy="254700"/>
                      </a:xfrm>
                      <a:custGeom>
                        <a:avLst/>
                        <a:gdLst/>
                        <a:ahLst/>
                        <a:cxnLst/>
                        <a:rect l="l" t="t" r="r" b="b"/>
                        <a:pathLst>
                          <a:path w="7828" h="32384" fill="none" extrusionOk="0">
                            <a:moveTo>
                              <a:pt x="1" y="32383"/>
                            </a:moveTo>
                            <a:lnTo>
                              <a:pt x="7827"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0"/>
                      <p:cNvSpPr/>
                      <p:nvPr/>
                    </p:nvSpPr>
                    <p:spPr>
                      <a:xfrm>
                        <a:off x="5352947" y="3486698"/>
                        <a:ext cx="141483" cy="10571"/>
                      </a:xfrm>
                      <a:custGeom>
                        <a:avLst/>
                        <a:gdLst/>
                        <a:ahLst/>
                        <a:cxnLst/>
                        <a:rect l="l" t="t" r="r" b="b"/>
                        <a:pathLst>
                          <a:path w="17989" h="1344" fill="none" extrusionOk="0">
                            <a:moveTo>
                              <a:pt x="1" y="1343"/>
                            </a:moveTo>
                            <a:lnTo>
                              <a:pt x="17989"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0"/>
                      <p:cNvSpPr/>
                      <p:nvPr/>
                    </p:nvSpPr>
                    <p:spPr>
                      <a:xfrm>
                        <a:off x="5353898" y="3501068"/>
                        <a:ext cx="18089" cy="136725"/>
                      </a:xfrm>
                      <a:custGeom>
                        <a:avLst/>
                        <a:gdLst/>
                        <a:ahLst/>
                        <a:cxnLst/>
                        <a:rect l="l" t="t" r="r" b="b"/>
                        <a:pathLst>
                          <a:path w="2300" h="17384" fill="none" extrusionOk="0">
                            <a:moveTo>
                              <a:pt x="1" y="0"/>
                            </a:moveTo>
                            <a:lnTo>
                              <a:pt x="2299" y="17383"/>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5206721" y="3620749"/>
                        <a:ext cx="102379" cy="98863"/>
                      </a:xfrm>
                      <a:custGeom>
                        <a:avLst/>
                        <a:gdLst/>
                        <a:ahLst/>
                        <a:cxnLst/>
                        <a:rect l="l" t="t" r="r" b="b"/>
                        <a:pathLst>
                          <a:path w="13017" h="12570" fill="none" extrusionOk="0">
                            <a:moveTo>
                              <a:pt x="0" y="1"/>
                            </a:moveTo>
                            <a:lnTo>
                              <a:pt x="13016" y="12569"/>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5293102" y="3715798"/>
                        <a:ext cx="15997" cy="101238"/>
                      </a:xfrm>
                      <a:custGeom>
                        <a:avLst/>
                        <a:gdLst/>
                        <a:ahLst/>
                        <a:cxnLst/>
                        <a:rect l="l" t="t" r="r" b="b"/>
                        <a:pathLst>
                          <a:path w="2034" h="12872" fill="none" extrusionOk="0">
                            <a:moveTo>
                              <a:pt x="2033" y="0"/>
                            </a:moveTo>
                            <a:lnTo>
                              <a:pt x="1" y="1287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5127371" y="3659854"/>
                        <a:ext cx="92862" cy="134539"/>
                      </a:xfrm>
                      <a:custGeom>
                        <a:avLst/>
                        <a:gdLst/>
                        <a:ahLst/>
                        <a:cxnLst/>
                        <a:rect l="l" t="t" r="r" b="b"/>
                        <a:pathLst>
                          <a:path w="11807" h="17106" fill="none" extrusionOk="0">
                            <a:moveTo>
                              <a:pt x="11807" y="17105"/>
                            </a:moveTo>
                            <a:lnTo>
                              <a:pt x="0"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0"/>
                      <p:cNvSpPr/>
                      <p:nvPr/>
                    </p:nvSpPr>
                    <p:spPr>
                      <a:xfrm>
                        <a:off x="5479203" y="3327149"/>
                        <a:ext cx="150615" cy="56998"/>
                      </a:xfrm>
                      <a:custGeom>
                        <a:avLst/>
                        <a:gdLst/>
                        <a:ahLst/>
                        <a:cxnLst/>
                        <a:rect l="l" t="t" r="r" b="b"/>
                        <a:pathLst>
                          <a:path w="19150" h="7247" fill="none" extrusionOk="0">
                            <a:moveTo>
                              <a:pt x="19149" y="0"/>
                            </a:moveTo>
                            <a:lnTo>
                              <a:pt x="0" y="7246"/>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0"/>
                      <p:cNvSpPr/>
                      <p:nvPr/>
                    </p:nvSpPr>
                    <p:spPr>
                      <a:xfrm>
                        <a:off x="5371980" y="3633790"/>
                        <a:ext cx="59373" cy="4003"/>
                      </a:xfrm>
                      <a:custGeom>
                        <a:avLst/>
                        <a:gdLst/>
                        <a:ahLst/>
                        <a:cxnLst/>
                        <a:rect l="l" t="t" r="r" b="b"/>
                        <a:pathLst>
                          <a:path w="7549" h="509" fill="none" extrusionOk="0">
                            <a:moveTo>
                              <a:pt x="0" y="508"/>
                            </a:moveTo>
                            <a:lnTo>
                              <a:pt x="7549"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0"/>
                      <p:cNvSpPr/>
                      <p:nvPr/>
                    </p:nvSpPr>
                    <p:spPr>
                      <a:xfrm>
                        <a:off x="5352947" y="3497261"/>
                        <a:ext cx="78406" cy="136536"/>
                      </a:xfrm>
                      <a:custGeom>
                        <a:avLst/>
                        <a:gdLst/>
                        <a:ahLst/>
                        <a:cxnLst/>
                        <a:rect l="l" t="t" r="r" b="b"/>
                        <a:pathLst>
                          <a:path w="9969" h="17360" fill="none" extrusionOk="0">
                            <a:moveTo>
                              <a:pt x="9969" y="17359"/>
                            </a:moveTo>
                            <a:lnTo>
                              <a:pt x="1"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4917296" y="3466721"/>
                        <a:ext cx="40733" cy="122356"/>
                      </a:xfrm>
                      <a:custGeom>
                        <a:avLst/>
                        <a:gdLst/>
                        <a:ahLst/>
                        <a:cxnLst/>
                        <a:rect l="l" t="t" r="r" b="b"/>
                        <a:pathLst>
                          <a:path w="5179" h="15557" fill="none" extrusionOk="0">
                            <a:moveTo>
                              <a:pt x="1" y="15557"/>
                            </a:moveTo>
                            <a:lnTo>
                              <a:pt x="5178"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5060203" y="3408017"/>
                        <a:ext cx="111416" cy="19513"/>
                      </a:xfrm>
                      <a:custGeom>
                        <a:avLst/>
                        <a:gdLst/>
                        <a:ahLst/>
                        <a:cxnLst/>
                        <a:rect l="l" t="t" r="r" b="b"/>
                        <a:pathLst>
                          <a:path w="14166" h="2481" fill="none" extrusionOk="0">
                            <a:moveTo>
                              <a:pt x="0" y="0"/>
                            </a:moveTo>
                            <a:lnTo>
                              <a:pt x="14165" y="248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5127371" y="3620749"/>
                        <a:ext cx="79358" cy="42636"/>
                      </a:xfrm>
                      <a:custGeom>
                        <a:avLst/>
                        <a:gdLst/>
                        <a:ahLst/>
                        <a:cxnLst/>
                        <a:rect l="l" t="t" r="r" b="b"/>
                        <a:pathLst>
                          <a:path w="10090" h="5421" fill="none" extrusionOk="0">
                            <a:moveTo>
                              <a:pt x="0" y="5420"/>
                            </a:moveTo>
                            <a:lnTo>
                              <a:pt x="10089"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4579164" y="3203653"/>
                        <a:ext cx="1244833" cy="1020397"/>
                        <a:chOff x="4579164" y="3203653"/>
                        <a:chExt cx="1244833" cy="1020397"/>
                      </a:xfrm>
                    </p:grpSpPr>
                    <p:sp>
                      <p:nvSpPr>
                        <p:cNvPr id="1022" name="Google Shape;1022;p40"/>
                        <p:cNvSpPr/>
                        <p:nvPr/>
                      </p:nvSpPr>
                      <p:spPr>
                        <a:xfrm>
                          <a:off x="4949551" y="3708185"/>
                          <a:ext cx="37972" cy="3815"/>
                        </a:xfrm>
                        <a:custGeom>
                          <a:avLst/>
                          <a:gdLst/>
                          <a:ahLst/>
                          <a:cxnLst/>
                          <a:rect l="l" t="t" r="r" b="b"/>
                          <a:pathLst>
                            <a:path w="4828" h="485" fill="none" extrusionOk="0">
                              <a:moveTo>
                                <a:pt x="0" y="1"/>
                              </a:moveTo>
                              <a:lnTo>
                                <a:pt x="4827" y="485"/>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40"/>
                        <p:cNvGrpSpPr/>
                        <p:nvPr/>
                      </p:nvGrpSpPr>
                      <p:grpSpPr>
                        <a:xfrm>
                          <a:off x="4579164" y="3203653"/>
                          <a:ext cx="1244833" cy="1020397"/>
                          <a:chOff x="4579164" y="3203653"/>
                          <a:chExt cx="1244833" cy="1020397"/>
                        </a:xfrm>
                      </p:grpSpPr>
                      <p:sp>
                        <p:nvSpPr>
                          <p:cNvPr id="1024" name="Google Shape;1024;p40"/>
                          <p:cNvSpPr/>
                          <p:nvPr/>
                        </p:nvSpPr>
                        <p:spPr>
                          <a:xfrm>
                            <a:off x="4953357" y="3586309"/>
                            <a:ext cx="147288" cy="121884"/>
                          </a:xfrm>
                          <a:custGeom>
                            <a:avLst/>
                            <a:gdLst/>
                            <a:ahLst/>
                            <a:cxnLst/>
                            <a:rect l="l" t="t" r="r" b="b"/>
                            <a:pathLst>
                              <a:path w="18727" h="15497" fill="none" extrusionOk="0">
                                <a:moveTo>
                                  <a:pt x="18726" y="1"/>
                                </a:moveTo>
                                <a:lnTo>
                                  <a:pt x="0" y="15497"/>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4987515" y="3592876"/>
                            <a:ext cx="113130" cy="119123"/>
                          </a:xfrm>
                          <a:custGeom>
                            <a:avLst/>
                            <a:gdLst/>
                            <a:ahLst/>
                            <a:cxnLst/>
                            <a:rect l="l" t="t" r="r" b="b"/>
                            <a:pathLst>
                              <a:path w="14384" h="15146" fill="none" extrusionOk="0">
                                <a:moveTo>
                                  <a:pt x="0" y="15146"/>
                                </a:moveTo>
                                <a:lnTo>
                                  <a:pt x="14383"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4913395" y="3708185"/>
                            <a:ext cx="39970" cy="45389"/>
                          </a:xfrm>
                          <a:custGeom>
                            <a:avLst/>
                            <a:gdLst/>
                            <a:ahLst/>
                            <a:cxnLst/>
                            <a:rect l="l" t="t" r="r" b="b"/>
                            <a:pathLst>
                              <a:path w="5082" h="5771" fill="none" extrusionOk="0">
                                <a:moveTo>
                                  <a:pt x="1" y="5771"/>
                                </a:moveTo>
                                <a:lnTo>
                                  <a:pt x="5081"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4888943" y="3704378"/>
                            <a:ext cx="60616" cy="26080"/>
                          </a:xfrm>
                          <a:custGeom>
                            <a:avLst/>
                            <a:gdLst/>
                            <a:ahLst/>
                            <a:cxnLst/>
                            <a:rect l="l" t="t" r="r" b="b"/>
                            <a:pathLst>
                              <a:path w="7707" h="3316" fill="none" extrusionOk="0">
                                <a:moveTo>
                                  <a:pt x="1" y="3315"/>
                                </a:moveTo>
                                <a:lnTo>
                                  <a:pt x="7706"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4917296" y="3589069"/>
                            <a:ext cx="32262" cy="119123"/>
                          </a:xfrm>
                          <a:custGeom>
                            <a:avLst/>
                            <a:gdLst/>
                            <a:ahLst/>
                            <a:cxnLst/>
                            <a:rect l="l" t="t" r="r" b="b"/>
                            <a:pathLst>
                              <a:path w="4102" h="15146" fill="none" extrusionOk="0">
                                <a:moveTo>
                                  <a:pt x="1" y="1"/>
                                </a:moveTo>
                                <a:lnTo>
                                  <a:pt x="4101" y="15146"/>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4949551" y="3708185"/>
                            <a:ext cx="22840" cy="72885"/>
                          </a:xfrm>
                          <a:custGeom>
                            <a:avLst/>
                            <a:gdLst/>
                            <a:ahLst/>
                            <a:cxnLst/>
                            <a:rect l="l" t="t" r="r" b="b"/>
                            <a:pathLst>
                              <a:path w="2904" h="9267" fill="none" extrusionOk="0">
                                <a:moveTo>
                                  <a:pt x="0" y="1"/>
                                </a:moveTo>
                                <a:lnTo>
                                  <a:pt x="2904" y="9267"/>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4912066" y="3752237"/>
                            <a:ext cx="60325" cy="28833"/>
                          </a:xfrm>
                          <a:custGeom>
                            <a:avLst/>
                            <a:gdLst/>
                            <a:ahLst/>
                            <a:cxnLst/>
                            <a:rect l="l" t="t" r="r" b="b"/>
                            <a:pathLst>
                              <a:path w="7670" h="3666" fill="none" extrusionOk="0">
                                <a:moveTo>
                                  <a:pt x="0" y="1"/>
                                </a:moveTo>
                                <a:lnTo>
                                  <a:pt x="7670" y="3666"/>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 name="Google Shape;1031;p40"/>
                          <p:cNvGrpSpPr/>
                          <p:nvPr/>
                        </p:nvGrpSpPr>
                        <p:grpSpPr>
                          <a:xfrm>
                            <a:off x="4579164" y="3203653"/>
                            <a:ext cx="1244833" cy="1020397"/>
                            <a:chOff x="4579164" y="3203653"/>
                            <a:chExt cx="1244833" cy="1020397"/>
                          </a:xfrm>
                        </p:grpSpPr>
                        <p:sp>
                          <p:nvSpPr>
                            <p:cNvPr id="1032" name="Google Shape;1032;p40"/>
                            <p:cNvSpPr/>
                            <p:nvPr/>
                          </p:nvSpPr>
                          <p:spPr>
                            <a:xfrm>
                              <a:off x="4590301" y="3738347"/>
                              <a:ext cx="92956" cy="91722"/>
                            </a:xfrm>
                            <a:custGeom>
                              <a:avLst/>
                              <a:gdLst/>
                              <a:ahLst/>
                              <a:cxnLst/>
                              <a:rect l="l" t="t" r="r" b="b"/>
                              <a:pathLst>
                                <a:path w="11819" h="11662" fill="none" extrusionOk="0">
                                  <a:moveTo>
                                    <a:pt x="0" y="0"/>
                                  </a:moveTo>
                                  <a:lnTo>
                                    <a:pt x="11819" y="11662"/>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4683250" y="3652241"/>
                              <a:ext cx="33591" cy="177828"/>
                            </a:xfrm>
                            <a:custGeom>
                              <a:avLst/>
                              <a:gdLst/>
                              <a:ahLst/>
                              <a:cxnLst/>
                              <a:rect l="l" t="t" r="r" b="b"/>
                              <a:pathLst>
                                <a:path w="4271" h="22610" fill="none" extrusionOk="0">
                                  <a:moveTo>
                                    <a:pt x="1" y="22610"/>
                                  </a:moveTo>
                                  <a:lnTo>
                                    <a:pt x="4271"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4716833" y="3652241"/>
                              <a:ext cx="70982" cy="207707"/>
                            </a:xfrm>
                            <a:custGeom>
                              <a:avLst/>
                              <a:gdLst/>
                              <a:ahLst/>
                              <a:cxnLst/>
                              <a:rect l="l" t="t" r="r" b="b"/>
                              <a:pathLst>
                                <a:path w="9025" h="26409" fill="none" extrusionOk="0">
                                  <a:moveTo>
                                    <a:pt x="1" y="1"/>
                                  </a:moveTo>
                                  <a:lnTo>
                                    <a:pt x="9025" y="26408"/>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4813117" y="3694578"/>
                              <a:ext cx="44154" cy="139297"/>
                            </a:xfrm>
                            <a:custGeom>
                              <a:avLst/>
                              <a:gdLst/>
                              <a:ahLst/>
                              <a:cxnLst/>
                              <a:rect l="l" t="t" r="r" b="b"/>
                              <a:pathLst>
                                <a:path w="5614" h="17711" fill="none" extrusionOk="0">
                                  <a:moveTo>
                                    <a:pt x="5614" y="17711"/>
                                  </a:moveTo>
                                  <a:lnTo>
                                    <a:pt x="1"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4787807" y="3694578"/>
                              <a:ext cx="25317" cy="165369"/>
                            </a:xfrm>
                            <a:custGeom>
                              <a:avLst/>
                              <a:gdLst/>
                              <a:ahLst/>
                              <a:cxnLst/>
                              <a:rect l="l" t="t" r="r" b="b"/>
                              <a:pathLst>
                                <a:path w="3219" h="21026" fill="none" extrusionOk="0">
                                  <a:moveTo>
                                    <a:pt x="3219" y="1"/>
                                  </a:moveTo>
                                  <a:lnTo>
                                    <a:pt x="1" y="21025"/>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4683250" y="3830061"/>
                              <a:ext cx="106374" cy="25223"/>
                            </a:xfrm>
                            <a:custGeom>
                              <a:avLst/>
                              <a:gdLst/>
                              <a:ahLst/>
                              <a:cxnLst/>
                              <a:rect l="l" t="t" r="r" b="b"/>
                              <a:pathLst>
                                <a:path w="13525" h="3207" fill="none" extrusionOk="0">
                                  <a:moveTo>
                                    <a:pt x="1" y="1"/>
                                  </a:moveTo>
                                  <a:lnTo>
                                    <a:pt x="13525" y="3206"/>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4670980" y="3830061"/>
                              <a:ext cx="12277" cy="79263"/>
                            </a:xfrm>
                            <a:custGeom>
                              <a:avLst/>
                              <a:gdLst/>
                              <a:ahLst/>
                              <a:cxnLst/>
                              <a:rect l="l" t="t" r="r" b="b"/>
                              <a:pathLst>
                                <a:path w="1561" h="10078" fill="none" extrusionOk="0">
                                  <a:moveTo>
                                    <a:pt x="1561" y="1"/>
                                  </a:moveTo>
                                  <a:lnTo>
                                    <a:pt x="0" y="10077"/>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4583828" y="3830061"/>
                              <a:ext cx="99429" cy="34543"/>
                            </a:xfrm>
                            <a:custGeom>
                              <a:avLst/>
                              <a:gdLst/>
                              <a:ahLst/>
                              <a:cxnLst/>
                              <a:rect l="l" t="t" r="r" b="b"/>
                              <a:pathLst>
                                <a:path w="12642" h="4392" fill="none" extrusionOk="0">
                                  <a:moveTo>
                                    <a:pt x="0" y="4392"/>
                                  </a:moveTo>
                                  <a:lnTo>
                                    <a:pt x="12642"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4683250" y="3830061"/>
                              <a:ext cx="50336" cy="117983"/>
                            </a:xfrm>
                            <a:custGeom>
                              <a:avLst/>
                              <a:gdLst/>
                              <a:ahLst/>
                              <a:cxnLst/>
                              <a:rect l="l" t="t" r="r" b="b"/>
                              <a:pathLst>
                                <a:path w="6400" h="15001" fill="none" extrusionOk="0">
                                  <a:moveTo>
                                    <a:pt x="1" y="1"/>
                                  </a:moveTo>
                                  <a:lnTo>
                                    <a:pt x="6400" y="1500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4733578" y="3855276"/>
                              <a:ext cx="56046" cy="92768"/>
                            </a:xfrm>
                            <a:custGeom>
                              <a:avLst/>
                              <a:gdLst/>
                              <a:ahLst/>
                              <a:cxnLst/>
                              <a:rect l="l" t="t" r="r" b="b"/>
                              <a:pathLst>
                                <a:path w="7126" h="11795" fill="none" extrusionOk="0">
                                  <a:moveTo>
                                    <a:pt x="1" y="11795"/>
                                  </a:moveTo>
                                  <a:lnTo>
                                    <a:pt x="7126"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4888943" y="3730450"/>
                              <a:ext cx="34928" cy="89252"/>
                            </a:xfrm>
                            <a:custGeom>
                              <a:avLst/>
                              <a:gdLst/>
                              <a:ahLst/>
                              <a:cxnLst/>
                              <a:rect l="l" t="t" r="r" b="b"/>
                              <a:pathLst>
                                <a:path w="4441" h="11348" fill="none" extrusionOk="0">
                                  <a:moveTo>
                                    <a:pt x="4440" y="11347"/>
                                  </a:moveTo>
                                  <a:lnTo>
                                    <a:pt x="1"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4590301" y="3667468"/>
                              <a:ext cx="49762" cy="70887"/>
                            </a:xfrm>
                            <a:custGeom>
                              <a:avLst/>
                              <a:gdLst/>
                              <a:ahLst/>
                              <a:cxnLst/>
                              <a:rect l="l" t="t" r="r" b="b"/>
                              <a:pathLst>
                                <a:path w="6327" h="9013" fill="none" extrusionOk="0">
                                  <a:moveTo>
                                    <a:pt x="0" y="9012"/>
                                  </a:moveTo>
                                  <a:lnTo>
                                    <a:pt x="6327"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4640338" y="3648536"/>
                              <a:ext cx="80593" cy="20268"/>
                            </a:xfrm>
                            <a:custGeom>
                              <a:avLst/>
                              <a:gdLst/>
                              <a:ahLst/>
                              <a:cxnLst/>
                              <a:rect l="l" t="t" r="r" b="b"/>
                              <a:pathLst>
                                <a:path w="10247" h="2577" fill="none" extrusionOk="0">
                                  <a:moveTo>
                                    <a:pt x="1" y="2577"/>
                                  </a:moveTo>
                                  <a:lnTo>
                                    <a:pt x="10247"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 name="Google Shape;1045;p40"/>
                            <p:cNvGrpSpPr/>
                            <p:nvPr/>
                          </p:nvGrpSpPr>
                          <p:grpSpPr>
                            <a:xfrm>
                              <a:off x="4579164" y="3203653"/>
                              <a:ext cx="1244833" cy="1020397"/>
                              <a:chOff x="4579164" y="3203653"/>
                              <a:chExt cx="1244833" cy="1020397"/>
                            </a:xfrm>
                          </p:grpSpPr>
                          <p:sp>
                            <p:nvSpPr>
                              <p:cNvPr id="1046" name="Google Shape;1046;p40"/>
                              <p:cNvSpPr/>
                              <p:nvPr/>
                            </p:nvSpPr>
                            <p:spPr>
                              <a:xfrm>
                                <a:off x="4753083" y="3966015"/>
                                <a:ext cx="92964" cy="53765"/>
                              </a:xfrm>
                              <a:custGeom>
                                <a:avLst/>
                                <a:gdLst/>
                                <a:ahLst/>
                                <a:cxnLst/>
                                <a:rect l="l" t="t" r="r" b="b"/>
                                <a:pathLst>
                                  <a:path w="11820" h="6836" fill="none" extrusionOk="0">
                                    <a:moveTo>
                                      <a:pt x="1" y="6836"/>
                                    </a:moveTo>
                                    <a:lnTo>
                                      <a:pt x="11819"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4846040" y="3952794"/>
                                <a:ext cx="103519" cy="13135"/>
                              </a:xfrm>
                              <a:custGeom>
                                <a:avLst/>
                                <a:gdLst/>
                                <a:ahLst/>
                                <a:cxnLst/>
                                <a:rect l="l" t="t" r="r" b="b"/>
                                <a:pathLst>
                                  <a:path w="13162" h="1670" fill="none" extrusionOk="0">
                                    <a:moveTo>
                                      <a:pt x="13161" y="0"/>
                                    </a:moveTo>
                                    <a:lnTo>
                                      <a:pt x="0" y="167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4846040" y="3962216"/>
                                <a:ext cx="64800" cy="128066"/>
                              </a:xfrm>
                              <a:custGeom>
                                <a:avLst/>
                                <a:gdLst/>
                                <a:ahLst/>
                                <a:cxnLst/>
                                <a:rect l="l" t="t" r="r" b="b"/>
                                <a:pathLst>
                                  <a:path w="8239" h="16283" fill="none" extrusionOk="0">
                                    <a:moveTo>
                                      <a:pt x="0" y="0"/>
                                    </a:moveTo>
                                    <a:lnTo>
                                      <a:pt x="8238" y="16282"/>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842233" y="3962216"/>
                                <a:ext cx="3815" cy="164787"/>
                              </a:xfrm>
                              <a:custGeom>
                                <a:avLst/>
                                <a:gdLst/>
                                <a:ahLst/>
                                <a:cxnLst/>
                                <a:rect l="l" t="t" r="r" b="b"/>
                                <a:pathLst>
                                  <a:path w="485" h="20952" fill="none" extrusionOk="0">
                                    <a:moveTo>
                                      <a:pt x="0" y="20952"/>
                                    </a:moveTo>
                                    <a:lnTo>
                                      <a:pt x="484"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4842233" y="4123189"/>
                                <a:ext cx="37587" cy="53002"/>
                              </a:xfrm>
                              <a:custGeom>
                                <a:avLst/>
                                <a:gdLst/>
                                <a:ahLst/>
                                <a:cxnLst/>
                                <a:rect l="l" t="t" r="r" b="b"/>
                                <a:pathLst>
                                  <a:path w="4779" h="6739" fill="none" extrusionOk="0">
                                    <a:moveTo>
                                      <a:pt x="4779" y="6739"/>
                                    </a:moveTo>
                                    <a:lnTo>
                                      <a:pt x="0"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4770779" y="4118525"/>
                                <a:ext cx="71461" cy="4672"/>
                              </a:xfrm>
                              <a:custGeom>
                                <a:avLst/>
                                <a:gdLst/>
                                <a:ahLst/>
                                <a:cxnLst/>
                                <a:rect l="l" t="t" r="r" b="b"/>
                                <a:pathLst>
                                  <a:path w="9086" h="594" fill="none" extrusionOk="0">
                                    <a:moveTo>
                                      <a:pt x="9085" y="594"/>
                                    </a:moveTo>
                                    <a:lnTo>
                                      <a:pt x="1"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4842233" y="4090274"/>
                                <a:ext cx="68606" cy="32923"/>
                              </a:xfrm>
                              <a:custGeom>
                                <a:avLst/>
                                <a:gdLst/>
                                <a:ahLst/>
                                <a:cxnLst/>
                                <a:rect l="l" t="t" r="r" b="b"/>
                                <a:pathLst>
                                  <a:path w="8723" h="4186" fill="none" extrusionOk="0">
                                    <a:moveTo>
                                      <a:pt x="0" y="4186"/>
                                    </a:moveTo>
                                    <a:lnTo>
                                      <a:pt x="8722"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3" name="Google Shape;1053;p40"/>
                              <p:cNvGrpSpPr/>
                              <p:nvPr/>
                            </p:nvGrpSpPr>
                            <p:grpSpPr>
                              <a:xfrm>
                                <a:off x="4579164" y="3203653"/>
                                <a:ext cx="1244833" cy="1020397"/>
                                <a:chOff x="4579164" y="3203653"/>
                                <a:chExt cx="1244833" cy="1020397"/>
                              </a:xfrm>
                            </p:grpSpPr>
                            <p:sp>
                              <p:nvSpPr>
                                <p:cNvPr id="1054" name="Google Shape;1054;p40"/>
                                <p:cNvSpPr/>
                                <p:nvPr/>
                              </p:nvSpPr>
                              <p:spPr>
                                <a:xfrm>
                                  <a:off x="4788476" y="3855276"/>
                                  <a:ext cx="57572" cy="110747"/>
                                </a:xfrm>
                                <a:custGeom>
                                  <a:avLst/>
                                  <a:gdLst/>
                                  <a:ahLst/>
                                  <a:cxnLst/>
                                  <a:rect l="l" t="t" r="r" b="b"/>
                                  <a:pathLst>
                                    <a:path w="7320" h="14081" fill="none" extrusionOk="0">
                                      <a:moveTo>
                                        <a:pt x="7319" y="14081"/>
                                      </a:moveTo>
                                      <a:lnTo>
                                        <a:pt x="1"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0"/>
                                <p:cNvSpPr/>
                                <p:nvPr/>
                              </p:nvSpPr>
                              <p:spPr>
                                <a:xfrm>
                                  <a:off x="4846040" y="3833867"/>
                                  <a:ext cx="11231" cy="132156"/>
                                </a:xfrm>
                                <a:custGeom>
                                  <a:avLst/>
                                  <a:gdLst/>
                                  <a:ahLst/>
                                  <a:cxnLst/>
                                  <a:rect l="l" t="t" r="r" b="b"/>
                                  <a:pathLst>
                                    <a:path w="1428" h="16803" fill="none" extrusionOk="0">
                                      <a:moveTo>
                                        <a:pt x="0" y="16803"/>
                                      </a:moveTo>
                                      <a:lnTo>
                                        <a:pt x="1428"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0"/>
                                <p:cNvSpPr/>
                                <p:nvPr/>
                              </p:nvSpPr>
                              <p:spPr>
                                <a:xfrm>
                                  <a:off x="4761554" y="3854796"/>
                                  <a:ext cx="26261" cy="164984"/>
                                </a:xfrm>
                                <a:custGeom>
                                  <a:avLst/>
                                  <a:gdLst/>
                                  <a:ahLst/>
                                  <a:cxnLst/>
                                  <a:rect l="l" t="t" r="r" b="b"/>
                                  <a:pathLst>
                                    <a:path w="3339" h="20977" fill="none" extrusionOk="0">
                                      <a:moveTo>
                                        <a:pt x="0" y="20977"/>
                                      </a:moveTo>
                                      <a:lnTo>
                                        <a:pt x="3339"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0"/>
                                <p:cNvSpPr/>
                                <p:nvPr/>
                              </p:nvSpPr>
                              <p:spPr>
                                <a:xfrm>
                                  <a:off x="4846991" y="3818263"/>
                                  <a:ext cx="74025" cy="146242"/>
                                </a:xfrm>
                                <a:custGeom>
                                  <a:avLst/>
                                  <a:gdLst/>
                                  <a:ahLst/>
                                  <a:cxnLst/>
                                  <a:rect l="l" t="t" r="r" b="b"/>
                                  <a:pathLst>
                                    <a:path w="9412" h="18594" fill="none" extrusionOk="0">
                                      <a:moveTo>
                                        <a:pt x="0" y="18593"/>
                                      </a:moveTo>
                                      <a:lnTo>
                                        <a:pt x="9411"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0"/>
                                <p:cNvSpPr/>
                                <p:nvPr/>
                              </p:nvSpPr>
                              <p:spPr>
                                <a:xfrm>
                                  <a:off x="4927191" y="3823305"/>
                                  <a:ext cx="22368" cy="129497"/>
                                </a:xfrm>
                                <a:custGeom>
                                  <a:avLst/>
                                  <a:gdLst/>
                                  <a:ahLst/>
                                  <a:cxnLst/>
                                  <a:rect l="l" t="t" r="r" b="b"/>
                                  <a:pathLst>
                                    <a:path w="2844" h="16465" fill="none" extrusionOk="0">
                                      <a:moveTo>
                                        <a:pt x="1" y="1"/>
                                      </a:moveTo>
                                      <a:lnTo>
                                        <a:pt x="2843" y="16464"/>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 name="Google Shape;1059;p40"/>
                                <p:cNvGrpSpPr/>
                                <p:nvPr/>
                              </p:nvGrpSpPr>
                              <p:grpSpPr>
                                <a:xfrm>
                                  <a:off x="4579164" y="3203653"/>
                                  <a:ext cx="1244833" cy="1020397"/>
                                  <a:chOff x="4579164" y="3203653"/>
                                  <a:chExt cx="1244833" cy="1020397"/>
                                </a:xfrm>
                              </p:grpSpPr>
                              <p:sp>
                                <p:nvSpPr>
                                  <p:cNvPr id="1060" name="Google Shape;1060;p40"/>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0"/>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0"/>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0"/>
                                  <p:cNvSpPr/>
                                  <p:nvPr/>
                                </p:nvSpPr>
                                <p:spPr>
                                  <a:xfrm>
                                    <a:off x="4972383" y="3756043"/>
                                    <a:ext cx="25412" cy="25026"/>
                                  </a:xfrm>
                                  <a:custGeom>
                                    <a:avLst/>
                                    <a:gdLst/>
                                    <a:ahLst/>
                                    <a:cxnLst/>
                                    <a:rect l="l" t="t" r="r" b="b"/>
                                    <a:pathLst>
                                      <a:path w="3231" h="3182" fill="none" extrusionOk="0">
                                        <a:moveTo>
                                          <a:pt x="1" y="3182"/>
                                        </a:moveTo>
                                        <a:lnTo>
                                          <a:pt x="3231"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064" name="Google Shape;1064;p40"/>
                          <p:cNvSpPr/>
                          <p:nvPr/>
                        </p:nvSpPr>
                        <p:spPr>
                          <a:xfrm>
                            <a:off x="4890375" y="3688019"/>
                            <a:ext cx="5144" cy="43769"/>
                          </a:xfrm>
                          <a:custGeom>
                            <a:avLst/>
                            <a:gdLst/>
                            <a:ahLst/>
                            <a:cxnLst/>
                            <a:rect l="l" t="t" r="r" b="b"/>
                            <a:pathLst>
                              <a:path w="654" h="5565" fill="none" extrusionOk="0">
                                <a:moveTo>
                                  <a:pt x="653" y="0"/>
                                </a:moveTo>
                                <a:lnTo>
                                  <a:pt x="0" y="5565"/>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0"/>
                          <p:cNvSpPr/>
                          <p:nvPr/>
                        </p:nvSpPr>
                        <p:spPr>
                          <a:xfrm>
                            <a:off x="4899317" y="3688019"/>
                            <a:ext cx="54048" cy="20174"/>
                          </a:xfrm>
                          <a:custGeom>
                            <a:avLst/>
                            <a:gdLst/>
                            <a:ahLst/>
                            <a:cxnLst/>
                            <a:rect l="l" t="t" r="r" b="b"/>
                            <a:pathLst>
                              <a:path w="6872" h="2565" fill="none" extrusionOk="0">
                                <a:moveTo>
                                  <a:pt x="0" y="0"/>
                                </a:moveTo>
                                <a:lnTo>
                                  <a:pt x="6871" y="2565"/>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0"/>
                          <p:cNvSpPr/>
                          <p:nvPr/>
                        </p:nvSpPr>
                        <p:spPr>
                          <a:xfrm>
                            <a:off x="4862690" y="3700571"/>
                            <a:ext cx="27693" cy="31216"/>
                          </a:xfrm>
                          <a:custGeom>
                            <a:avLst/>
                            <a:gdLst/>
                            <a:ahLst/>
                            <a:cxnLst/>
                            <a:rect l="l" t="t" r="r" b="b"/>
                            <a:pathLst>
                              <a:path w="3521" h="3969" fill="none" extrusionOk="0">
                                <a:moveTo>
                                  <a:pt x="0" y="1"/>
                                </a:moveTo>
                                <a:lnTo>
                                  <a:pt x="3520" y="3969"/>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7" name="Google Shape;1067;p40"/>
                      <p:cNvSpPr/>
                      <p:nvPr/>
                    </p:nvSpPr>
                    <p:spPr>
                      <a:xfrm>
                        <a:off x="4953924" y="3297081"/>
                        <a:ext cx="146053" cy="168122"/>
                      </a:xfrm>
                      <a:custGeom>
                        <a:avLst/>
                        <a:gdLst/>
                        <a:ahLst/>
                        <a:cxnLst/>
                        <a:rect l="l" t="t" r="r" b="b"/>
                        <a:pathLst>
                          <a:path w="18570" h="21376" fill="none" extrusionOk="0">
                            <a:moveTo>
                              <a:pt x="1" y="21376"/>
                            </a:moveTo>
                            <a:lnTo>
                              <a:pt x="18569"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1068" name="Google Shape;1068;p40"/>
            <p:cNvGrpSpPr/>
            <p:nvPr/>
          </p:nvGrpSpPr>
          <p:grpSpPr>
            <a:xfrm>
              <a:off x="2726338" y="2836198"/>
              <a:ext cx="63780" cy="54790"/>
              <a:chOff x="4595437" y="3598775"/>
              <a:chExt cx="37776" cy="32451"/>
            </a:xfrm>
          </p:grpSpPr>
          <p:sp>
            <p:nvSpPr>
              <p:cNvPr id="1069" name="Google Shape;1069;p40"/>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0"/>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0"/>
            <p:cNvGrpSpPr/>
            <p:nvPr/>
          </p:nvGrpSpPr>
          <p:grpSpPr>
            <a:xfrm>
              <a:off x="2804726" y="2710695"/>
              <a:ext cx="63780" cy="54671"/>
              <a:chOff x="4641864" y="3524443"/>
              <a:chExt cx="37776" cy="32380"/>
            </a:xfrm>
          </p:grpSpPr>
          <p:sp>
            <p:nvSpPr>
              <p:cNvPr id="1072" name="Google Shape;1072;p40"/>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0"/>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0"/>
            <p:cNvGrpSpPr/>
            <p:nvPr/>
          </p:nvGrpSpPr>
          <p:grpSpPr>
            <a:xfrm>
              <a:off x="2815814" y="3334489"/>
              <a:ext cx="63780" cy="54631"/>
              <a:chOff x="4648431" y="3893901"/>
              <a:chExt cx="37776" cy="32357"/>
            </a:xfrm>
          </p:grpSpPr>
          <p:sp>
            <p:nvSpPr>
              <p:cNvPr id="1075" name="Google Shape;1075;p40"/>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0"/>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0"/>
            <p:cNvGrpSpPr/>
            <p:nvPr/>
          </p:nvGrpSpPr>
          <p:grpSpPr>
            <a:xfrm>
              <a:off x="2679595" y="3045784"/>
              <a:ext cx="63940" cy="54671"/>
              <a:chOff x="4567752" y="3722908"/>
              <a:chExt cx="37870" cy="32380"/>
            </a:xfrm>
          </p:grpSpPr>
          <p:sp>
            <p:nvSpPr>
              <p:cNvPr id="1078" name="Google Shape;1078;p40"/>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0"/>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0"/>
            <p:cNvGrpSpPr/>
            <p:nvPr/>
          </p:nvGrpSpPr>
          <p:grpSpPr>
            <a:xfrm>
              <a:off x="2763600" y="2926151"/>
              <a:ext cx="63794" cy="54631"/>
              <a:chOff x="4617506" y="3652052"/>
              <a:chExt cx="37783" cy="32357"/>
            </a:xfrm>
          </p:grpSpPr>
          <p:sp>
            <p:nvSpPr>
              <p:cNvPr id="1081" name="Google Shape;1081;p40"/>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0"/>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0"/>
            <p:cNvGrpSpPr/>
            <p:nvPr/>
          </p:nvGrpSpPr>
          <p:grpSpPr>
            <a:xfrm>
              <a:off x="2968738" y="2760851"/>
              <a:ext cx="63940" cy="54631"/>
              <a:chOff x="4739005" y="3554149"/>
              <a:chExt cx="37870" cy="32357"/>
            </a:xfrm>
          </p:grpSpPr>
          <p:sp>
            <p:nvSpPr>
              <p:cNvPr id="1084" name="Google Shape;1084;p40"/>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0"/>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40"/>
            <p:cNvGrpSpPr/>
            <p:nvPr/>
          </p:nvGrpSpPr>
          <p:grpSpPr>
            <a:xfrm>
              <a:off x="3082793" y="2889355"/>
              <a:ext cx="63780" cy="54644"/>
              <a:chOff x="4806557" y="3630258"/>
              <a:chExt cx="37776" cy="32364"/>
            </a:xfrm>
          </p:grpSpPr>
          <p:sp>
            <p:nvSpPr>
              <p:cNvPr id="1087" name="Google Shape;1087;p40"/>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0"/>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40"/>
            <p:cNvGrpSpPr/>
            <p:nvPr/>
          </p:nvGrpSpPr>
          <p:grpSpPr>
            <a:xfrm>
              <a:off x="2965365" y="3520983"/>
              <a:ext cx="63940" cy="54631"/>
              <a:chOff x="4737007" y="4004357"/>
              <a:chExt cx="37870" cy="32357"/>
            </a:xfrm>
          </p:grpSpPr>
          <p:sp>
            <p:nvSpPr>
              <p:cNvPr id="1090" name="Google Shape;1090;p40"/>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0"/>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0"/>
            <p:cNvGrpSpPr/>
            <p:nvPr/>
          </p:nvGrpSpPr>
          <p:grpSpPr>
            <a:xfrm>
              <a:off x="3027206" y="3865872"/>
              <a:ext cx="63780" cy="54631"/>
              <a:chOff x="4773634" y="4208627"/>
              <a:chExt cx="37776" cy="32357"/>
            </a:xfrm>
          </p:grpSpPr>
          <p:sp>
            <p:nvSpPr>
              <p:cNvPr id="1093" name="Google Shape;1093;p40"/>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0"/>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40"/>
            <p:cNvGrpSpPr/>
            <p:nvPr/>
          </p:nvGrpSpPr>
          <p:grpSpPr>
            <a:xfrm>
              <a:off x="3220778" y="3639859"/>
              <a:ext cx="63780" cy="54790"/>
              <a:chOff x="4888282" y="4074764"/>
              <a:chExt cx="37776" cy="32451"/>
            </a:xfrm>
          </p:grpSpPr>
          <p:sp>
            <p:nvSpPr>
              <p:cNvPr id="1096" name="Google Shape;1096;p40"/>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0"/>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40"/>
            <p:cNvGrpSpPr/>
            <p:nvPr/>
          </p:nvGrpSpPr>
          <p:grpSpPr>
            <a:xfrm>
              <a:off x="3242782" y="3183158"/>
              <a:ext cx="63780" cy="54644"/>
              <a:chOff x="4901315" y="3804271"/>
              <a:chExt cx="37776" cy="32364"/>
            </a:xfrm>
          </p:grpSpPr>
          <p:sp>
            <p:nvSpPr>
              <p:cNvPr id="1099" name="Google Shape;1099;p40"/>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0"/>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0"/>
            <p:cNvGrpSpPr/>
            <p:nvPr/>
          </p:nvGrpSpPr>
          <p:grpSpPr>
            <a:xfrm>
              <a:off x="3183822" y="3032492"/>
              <a:ext cx="63900" cy="54631"/>
              <a:chOff x="4866394" y="3715035"/>
              <a:chExt cx="37846" cy="32357"/>
            </a:xfrm>
          </p:grpSpPr>
          <p:sp>
            <p:nvSpPr>
              <p:cNvPr id="1102" name="Google Shape;1102;p40"/>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0"/>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40"/>
            <p:cNvGrpSpPr/>
            <p:nvPr/>
          </p:nvGrpSpPr>
          <p:grpSpPr>
            <a:xfrm>
              <a:off x="3374340" y="3243141"/>
              <a:ext cx="63953" cy="54737"/>
              <a:chOff x="4979233" y="3839798"/>
              <a:chExt cx="37878" cy="32420"/>
            </a:xfrm>
          </p:grpSpPr>
          <p:sp>
            <p:nvSpPr>
              <p:cNvPr id="1105" name="Google Shape;1105;p40"/>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0"/>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40"/>
            <p:cNvGrpSpPr/>
            <p:nvPr/>
          </p:nvGrpSpPr>
          <p:grpSpPr>
            <a:xfrm>
              <a:off x="3055956" y="2971898"/>
              <a:ext cx="63794" cy="54671"/>
              <a:chOff x="4790662" y="3679147"/>
              <a:chExt cx="37783" cy="32380"/>
            </a:xfrm>
          </p:grpSpPr>
          <p:sp>
            <p:nvSpPr>
              <p:cNvPr id="1108" name="Google Shape;1108;p40"/>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0"/>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0"/>
            <p:cNvGrpSpPr/>
            <p:nvPr/>
          </p:nvGrpSpPr>
          <p:grpSpPr>
            <a:xfrm>
              <a:off x="3168405" y="2767119"/>
              <a:ext cx="63780" cy="54631"/>
              <a:chOff x="4857263" y="3557861"/>
              <a:chExt cx="37776" cy="32357"/>
            </a:xfrm>
          </p:grpSpPr>
          <p:sp>
            <p:nvSpPr>
              <p:cNvPr id="1111" name="Google Shape;1111;p40"/>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0"/>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0"/>
            <p:cNvGrpSpPr/>
            <p:nvPr/>
          </p:nvGrpSpPr>
          <p:grpSpPr>
            <a:xfrm>
              <a:off x="3213382" y="2919366"/>
              <a:ext cx="63794" cy="54671"/>
              <a:chOff x="4883902" y="3648033"/>
              <a:chExt cx="37783" cy="32380"/>
            </a:xfrm>
          </p:grpSpPr>
          <p:sp>
            <p:nvSpPr>
              <p:cNvPr id="1114" name="Google Shape;1114;p40"/>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0"/>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40"/>
            <p:cNvGrpSpPr/>
            <p:nvPr/>
          </p:nvGrpSpPr>
          <p:grpSpPr>
            <a:xfrm>
              <a:off x="3253698" y="2411474"/>
              <a:ext cx="63953" cy="54631"/>
              <a:chOff x="4907780" y="3347220"/>
              <a:chExt cx="37878" cy="32357"/>
            </a:xfrm>
          </p:grpSpPr>
          <p:sp>
            <p:nvSpPr>
              <p:cNvPr id="1117" name="Google Shape;1117;p40"/>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0"/>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0"/>
            <p:cNvGrpSpPr/>
            <p:nvPr/>
          </p:nvGrpSpPr>
          <p:grpSpPr>
            <a:xfrm>
              <a:off x="3519230" y="3071519"/>
              <a:ext cx="63794" cy="54644"/>
              <a:chOff x="5065048" y="3738150"/>
              <a:chExt cx="37783" cy="32364"/>
            </a:xfrm>
          </p:grpSpPr>
          <p:sp>
            <p:nvSpPr>
              <p:cNvPr id="1120" name="Google Shape;1120;p40"/>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0"/>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40"/>
            <p:cNvGrpSpPr/>
            <p:nvPr/>
          </p:nvGrpSpPr>
          <p:grpSpPr>
            <a:xfrm>
              <a:off x="3530318" y="2305771"/>
              <a:ext cx="63794" cy="54631"/>
              <a:chOff x="5071616" y="3284615"/>
              <a:chExt cx="37783" cy="32357"/>
            </a:xfrm>
          </p:grpSpPr>
          <p:sp>
            <p:nvSpPr>
              <p:cNvPr id="1123" name="Google Shape;1123;p40"/>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0"/>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0"/>
            <p:cNvGrpSpPr/>
            <p:nvPr/>
          </p:nvGrpSpPr>
          <p:grpSpPr>
            <a:xfrm>
              <a:off x="4066681" y="3108276"/>
              <a:ext cx="63794" cy="54671"/>
              <a:chOff x="5389291" y="3759921"/>
              <a:chExt cx="37783" cy="32380"/>
            </a:xfrm>
          </p:grpSpPr>
          <p:sp>
            <p:nvSpPr>
              <p:cNvPr id="1126" name="Google Shape;1126;p40"/>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0"/>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0"/>
            <p:cNvGrpSpPr/>
            <p:nvPr/>
          </p:nvGrpSpPr>
          <p:grpSpPr>
            <a:xfrm>
              <a:off x="4138004" y="2893869"/>
              <a:ext cx="63953" cy="54790"/>
              <a:chOff x="5431534" y="3632932"/>
              <a:chExt cx="37878" cy="32451"/>
            </a:xfrm>
          </p:grpSpPr>
          <p:sp>
            <p:nvSpPr>
              <p:cNvPr id="1129" name="Google Shape;1129;p40"/>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0"/>
            <p:cNvGrpSpPr/>
            <p:nvPr/>
          </p:nvGrpSpPr>
          <p:grpSpPr>
            <a:xfrm>
              <a:off x="4322413" y="2745115"/>
              <a:ext cx="63794" cy="54631"/>
              <a:chOff x="5540755" y="3544829"/>
              <a:chExt cx="37783" cy="32357"/>
            </a:xfrm>
          </p:grpSpPr>
          <p:sp>
            <p:nvSpPr>
              <p:cNvPr id="1132" name="Google Shape;1132;p40"/>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0"/>
            <p:cNvGrpSpPr/>
            <p:nvPr/>
          </p:nvGrpSpPr>
          <p:grpSpPr>
            <a:xfrm>
              <a:off x="4387481" y="2521028"/>
              <a:ext cx="63780" cy="54631"/>
              <a:chOff x="5579293" y="3412107"/>
              <a:chExt cx="37776" cy="32357"/>
            </a:xfrm>
          </p:grpSpPr>
          <p:sp>
            <p:nvSpPr>
              <p:cNvPr id="1135" name="Google Shape;1135;p40"/>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40"/>
            <p:cNvGrpSpPr/>
            <p:nvPr/>
          </p:nvGrpSpPr>
          <p:grpSpPr>
            <a:xfrm>
              <a:off x="4762395" y="2305771"/>
              <a:ext cx="63794" cy="54631"/>
              <a:chOff x="5801346" y="3284615"/>
              <a:chExt cx="37783" cy="32357"/>
            </a:xfrm>
          </p:grpSpPr>
          <p:sp>
            <p:nvSpPr>
              <p:cNvPr id="1138" name="Google Shape;1138;p40"/>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0"/>
            <p:cNvGrpSpPr/>
            <p:nvPr/>
          </p:nvGrpSpPr>
          <p:grpSpPr>
            <a:xfrm>
              <a:off x="4698628" y="2499010"/>
              <a:ext cx="63780" cy="54644"/>
              <a:chOff x="5763578" y="3399067"/>
              <a:chExt cx="37776" cy="32364"/>
            </a:xfrm>
          </p:grpSpPr>
          <p:sp>
            <p:nvSpPr>
              <p:cNvPr id="1141" name="Google Shape;1141;p40"/>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40"/>
            <p:cNvGrpSpPr/>
            <p:nvPr/>
          </p:nvGrpSpPr>
          <p:grpSpPr>
            <a:xfrm>
              <a:off x="4077769" y="2215166"/>
              <a:ext cx="63780" cy="54644"/>
              <a:chOff x="5395858" y="3230952"/>
              <a:chExt cx="37776" cy="32364"/>
            </a:xfrm>
          </p:grpSpPr>
          <p:sp>
            <p:nvSpPr>
              <p:cNvPr id="1144" name="Google Shape;1144;p40"/>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0"/>
            <p:cNvGrpSpPr/>
            <p:nvPr/>
          </p:nvGrpSpPr>
          <p:grpSpPr>
            <a:xfrm>
              <a:off x="3855288" y="2143046"/>
              <a:ext cx="63780" cy="54631"/>
              <a:chOff x="5264088" y="3188237"/>
              <a:chExt cx="37776" cy="32357"/>
            </a:xfrm>
          </p:grpSpPr>
          <p:sp>
            <p:nvSpPr>
              <p:cNvPr id="1147" name="Google Shape;1147;p40"/>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40"/>
            <p:cNvGrpSpPr/>
            <p:nvPr/>
          </p:nvGrpSpPr>
          <p:grpSpPr>
            <a:xfrm>
              <a:off x="4398397" y="2226095"/>
              <a:ext cx="63953" cy="54631"/>
              <a:chOff x="5585758" y="3237425"/>
              <a:chExt cx="37878" cy="32357"/>
            </a:xfrm>
          </p:grpSpPr>
          <p:sp>
            <p:nvSpPr>
              <p:cNvPr id="1150" name="Google Shape;1150;p40"/>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40"/>
            <p:cNvGrpSpPr/>
            <p:nvPr/>
          </p:nvGrpSpPr>
          <p:grpSpPr>
            <a:xfrm>
              <a:off x="3196995" y="2316699"/>
              <a:ext cx="63953" cy="54790"/>
              <a:chOff x="4874196" y="3291088"/>
              <a:chExt cx="37878" cy="32451"/>
            </a:xfrm>
          </p:grpSpPr>
          <p:sp>
            <p:nvSpPr>
              <p:cNvPr id="1153" name="Google Shape;1153;p40"/>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40"/>
            <p:cNvGrpSpPr/>
            <p:nvPr/>
          </p:nvGrpSpPr>
          <p:grpSpPr>
            <a:xfrm>
              <a:off x="3743317" y="3151408"/>
              <a:ext cx="63794" cy="54750"/>
              <a:chOff x="5197770" y="3785466"/>
              <a:chExt cx="37783" cy="32427"/>
            </a:xfrm>
          </p:grpSpPr>
          <p:sp>
            <p:nvSpPr>
              <p:cNvPr id="1156" name="Google Shape;1156;p40"/>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40"/>
            <p:cNvGrpSpPr/>
            <p:nvPr/>
          </p:nvGrpSpPr>
          <p:grpSpPr>
            <a:xfrm>
              <a:off x="3709429" y="2656117"/>
              <a:ext cx="63780" cy="54631"/>
              <a:chOff x="5177699" y="3492117"/>
              <a:chExt cx="37776" cy="32357"/>
            </a:xfrm>
          </p:grpSpPr>
          <p:sp>
            <p:nvSpPr>
              <p:cNvPr id="1159" name="Google Shape;1159;p40"/>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0"/>
            <p:cNvGrpSpPr/>
            <p:nvPr/>
          </p:nvGrpSpPr>
          <p:grpSpPr>
            <a:xfrm>
              <a:off x="3999382" y="2875996"/>
              <a:ext cx="63940" cy="54671"/>
              <a:chOff x="5349431" y="3622346"/>
              <a:chExt cx="37870" cy="32380"/>
            </a:xfrm>
          </p:grpSpPr>
          <p:sp>
            <p:nvSpPr>
              <p:cNvPr id="1162" name="Google Shape;1162;p40"/>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40"/>
            <p:cNvGrpSpPr/>
            <p:nvPr/>
          </p:nvGrpSpPr>
          <p:grpSpPr>
            <a:xfrm>
              <a:off x="3525657" y="2777450"/>
              <a:ext cx="91096" cy="78042"/>
              <a:chOff x="5068855" y="3563980"/>
              <a:chExt cx="53954" cy="46223"/>
            </a:xfrm>
          </p:grpSpPr>
          <p:sp>
            <p:nvSpPr>
              <p:cNvPr id="1165" name="Google Shape;1165;p40"/>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0"/>
            <p:cNvGrpSpPr/>
            <p:nvPr/>
          </p:nvGrpSpPr>
          <p:grpSpPr>
            <a:xfrm>
              <a:off x="3472978" y="2487936"/>
              <a:ext cx="63940" cy="54790"/>
              <a:chOff x="5037654" y="3392507"/>
              <a:chExt cx="37870" cy="32451"/>
            </a:xfrm>
          </p:grpSpPr>
          <p:sp>
            <p:nvSpPr>
              <p:cNvPr id="1168" name="Google Shape;1168;p40"/>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40"/>
            <p:cNvGrpSpPr/>
            <p:nvPr/>
          </p:nvGrpSpPr>
          <p:grpSpPr>
            <a:xfrm>
              <a:off x="4180258" y="2447620"/>
              <a:ext cx="63940" cy="54790"/>
              <a:chOff x="5456560" y="3368629"/>
              <a:chExt cx="37870" cy="32451"/>
            </a:xfrm>
          </p:grpSpPr>
          <p:sp>
            <p:nvSpPr>
              <p:cNvPr id="1171" name="Google Shape;1171;p40"/>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40"/>
            <p:cNvGrpSpPr/>
            <p:nvPr/>
          </p:nvGrpSpPr>
          <p:grpSpPr>
            <a:xfrm>
              <a:off x="2997009" y="2671986"/>
              <a:ext cx="78082" cy="66874"/>
              <a:chOff x="4755749" y="3501516"/>
              <a:chExt cx="46246" cy="39608"/>
            </a:xfrm>
          </p:grpSpPr>
          <p:sp>
            <p:nvSpPr>
              <p:cNvPr id="1174" name="Google Shape;1174;p40"/>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40"/>
            <p:cNvGrpSpPr/>
            <p:nvPr/>
          </p:nvGrpSpPr>
          <p:grpSpPr>
            <a:xfrm>
              <a:off x="2871388" y="2645082"/>
              <a:ext cx="63794" cy="54750"/>
              <a:chOff x="4681346" y="3485582"/>
              <a:chExt cx="37783" cy="32427"/>
            </a:xfrm>
          </p:grpSpPr>
          <p:sp>
            <p:nvSpPr>
              <p:cNvPr id="1177" name="Google Shape;1177;p40"/>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40"/>
            <p:cNvGrpSpPr/>
            <p:nvPr/>
          </p:nvGrpSpPr>
          <p:grpSpPr>
            <a:xfrm>
              <a:off x="3016118" y="2316699"/>
              <a:ext cx="63953" cy="54790"/>
              <a:chOff x="4767067" y="3291088"/>
              <a:chExt cx="37878" cy="32451"/>
            </a:xfrm>
          </p:grpSpPr>
          <p:sp>
            <p:nvSpPr>
              <p:cNvPr id="1180" name="Google Shape;1180;p40"/>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0"/>
            <p:cNvGrpSpPr/>
            <p:nvPr/>
          </p:nvGrpSpPr>
          <p:grpSpPr>
            <a:xfrm>
              <a:off x="2882316" y="2509939"/>
              <a:ext cx="63780" cy="54790"/>
              <a:chOff x="4687819" y="3405539"/>
              <a:chExt cx="37776" cy="32451"/>
            </a:xfrm>
          </p:grpSpPr>
          <p:sp>
            <p:nvSpPr>
              <p:cNvPr id="1183" name="Google Shape;1183;p40"/>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40"/>
            <p:cNvGrpSpPr/>
            <p:nvPr/>
          </p:nvGrpSpPr>
          <p:grpSpPr>
            <a:xfrm>
              <a:off x="3279566" y="2576243"/>
              <a:ext cx="89170" cy="76515"/>
              <a:chOff x="4923101" y="3444809"/>
              <a:chExt cx="52813" cy="45318"/>
            </a:xfrm>
          </p:grpSpPr>
          <p:sp>
            <p:nvSpPr>
              <p:cNvPr id="1186" name="Google Shape;1186;p40"/>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40"/>
            <p:cNvGrpSpPr/>
            <p:nvPr/>
          </p:nvGrpSpPr>
          <p:grpSpPr>
            <a:xfrm>
              <a:off x="3149455" y="2930706"/>
              <a:ext cx="53024" cy="45574"/>
              <a:chOff x="4846040" y="3654750"/>
              <a:chExt cx="31405" cy="26993"/>
            </a:xfrm>
          </p:grpSpPr>
          <p:sp>
            <p:nvSpPr>
              <p:cNvPr id="1189" name="Google Shape;1189;p40"/>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0"/>
            <p:cNvGrpSpPr/>
            <p:nvPr/>
          </p:nvGrpSpPr>
          <p:grpSpPr>
            <a:xfrm>
              <a:off x="3283908" y="2993092"/>
              <a:ext cx="67963" cy="58203"/>
              <a:chOff x="4925673" y="3691700"/>
              <a:chExt cx="40253" cy="34472"/>
            </a:xfrm>
          </p:grpSpPr>
          <p:sp>
            <p:nvSpPr>
              <p:cNvPr id="1192" name="Google Shape;1192;p40"/>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40"/>
            <p:cNvGrpSpPr/>
            <p:nvPr/>
          </p:nvGrpSpPr>
          <p:grpSpPr>
            <a:xfrm>
              <a:off x="3231535" y="3076074"/>
              <a:ext cx="53024" cy="45428"/>
              <a:chOff x="4894653" y="3740848"/>
              <a:chExt cx="31405" cy="26906"/>
            </a:xfrm>
          </p:grpSpPr>
          <p:sp>
            <p:nvSpPr>
              <p:cNvPr id="1195" name="Google Shape;1195;p40"/>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40"/>
            <p:cNvGrpSpPr/>
            <p:nvPr/>
          </p:nvGrpSpPr>
          <p:grpSpPr>
            <a:xfrm>
              <a:off x="3345750" y="3000940"/>
              <a:ext cx="64590" cy="55335"/>
              <a:chOff x="4962300" y="3696348"/>
              <a:chExt cx="38255" cy="32773"/>
            </a:xfrm>
          </p:grpSpPr>
          <p:sp>
            <p:nvSpPr>
              <p:cNvPr id="1198" name="Google Shape;1198;p40"/>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0"/>
            <p:cNvGrpSpPr/>
            <p:nvPr/>
          </p:nvGrpSpPr>
          <p:grpSpPr>
            <a:xfrm>
              <a:off x="3375947" y="3080297"/>
              <a:ext cx="53183" cy="45535"/>
              <a:chOff x="4980185" y="3743349"/>
              <a:chExt cx="31499" cy="26969"/>
            </a:xfrm>
          </p:grpSpPr>
          <p:sp>
            <p:nvSpPr>
              <p:cNvPr id="1201" name="Google Shape;1201;p40"/>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40"/>
            <p:cNvGrpSpPr/>
            <p:nvPr/>
          </p:nvGrpSpPr>
          <p:grpSpPr>
            <a:xfrm>
              <a:off x="3432649" y="3065039"/>
              <a:ext cx="53183" cy="45535"/>
              <a:chOff x="5013768" y="3734312"/>
              <a:chExt cx="31499" cy="26969"/>
            </a:xfrm>
          </p:grpSpPr>
          <p:sp>
            <p:nvSpPr>
              <p:cNvPr id="1204" name="Google Shape;1204;p40"/>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40"/>
            <p:cNvGrpSpPr/>
            <p:nvPr/>
          </p:nvGrpSpPr>
          <p:grpSpPr>
            <a:xfrm>
              <a:off x="3471371" y="3116085"/>
              <a:ext cx="53183" cy="45415"/>
              <a:chOff x="5036703" y="3764545"/>
              <a:chExt cx="31499" cy="26898"/>
            </a:xfrm>
          </p:grpSpPr>
          <p:sp>
            <p:nvSpPr>
              <p:cNvPr id="1207" name="Google Shape;1207;p40"/>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40"/>
            <p:cNvGrpSpPr/>
            <p:nvPr/>
          </p:nvGrpSpPr>
          <p:grpSpPr>
            <a:xfrm>
              <a:off x="3330970" y="3122512"/>
              <a:ext cx="53024" cy="45415"/>
              <a:chOff x="4953546" y="3768352"/>
              <a:chExt cx="31405" cy="26898"/>
            </a:xfrm>
          </p:grpSpPr>
          <p:sp>
            <p:nvSpPr>
              <p:cNvPr id="1210" name="Google Shape;1210;p40"/>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40"/>
            <p:cNvGrpSpPr/>
            <p:nvPr/>
          </p:nvGrpSpPr>
          <p:grpSpPr>
            <a:xfrm>
              <a:off x="3349919" y="3199611"/>
              <a:ext cx="53183" cy="45574"/>
              <a:chOff x="4964770" y="3814016"/>
              <a:chExt cx="31499" cy="26993"/>
            </a:xfrm>
          </p:grpSpPr>
          <p:sp>
            <p:nvSpPr>
              <p:cNvPr id="1213" name="Google Shape;1213;p40"/>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40"/>
            <p:cNvGrpSpPr/>
            <p:nvPr/>
          </p:nvGrpSpPr>
          <p:grpSpPr>
            <a:xfrm>
              <a:off x="3279884" y="3176798"/>
              <a:ext cx="53130" cy="45415"/>
              <a:chOff x="4923290" y="3800504"/>
              <a:chExt cx="31468" cy="26898"/>
            </a:xfrm>
          </p:grpSpPr>
          <p:sp>
            <p:nvSpPr>
              <p:cNvPr id="1216" name="Google Shape;1216;p40"/>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40"/>
            <p:cNvGrpSpPr/>
            <p:nvPr/>
          </p:nvGrpSpPr>
          <p:grpSpPr>
            <a:xfrm>
              <a:off x="3592651" y="2924279"/>
              <a:ext cx="53024" cy="45574"/>
              <a:chOff x="5108534" y="3650943"/>
              <a:chExt cx="31405" cy="26993"/>
            </a:xfrm>
          </p:grpSpPr>
          <p:sp>
            <p:nvSpPr>
              <p:cNvPr id="1219" name="Google Shape;1219;p40"/>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40"/>
            <p:cNvGrpSpPr/>
            <p:nvPr/>
          </p:nvGrpSpPr>
          <p:grpSpPr>
            <a:xfrm>
              <a:off x="3610963" y="3109658"/>
              <a:ext cx="53183" cy="45574"/>
              <a:chOff x="5119380" y="3760739"/>
              <a:chExt cx="31499" cy="26993"/>
            </a:xfrm>
          </p:grpSpPr>
          <p:sp>
            <p:nvSpPr>
              <p:cNvPr id="1222" name="Google Shape;1222;p40"/>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40"/>
            <p:cNvGrpSpPr/>
            <p:nvPr/>
          </p:nvGrpSpPr>
          <p:grpSpPr>
            <a:xfrm>
              <a:off x="3610963" y="3156082"/>
              <a:ext cx="53183" cy="45574"/>
              <a:chOff x="5119380" y="3788235"/>
              <a:chExt cx="31499" cy="26993"/>
            </a:xfrm>
          </p:grpSpPr>
          <p:sp>
            <p:nvSpPr>
              <p:cNvPr id="1225" name="Google Shape;1225;p40"/>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40"/>
            <p:cNvGrpSpPr/>
            <p:nvPr/>
          </p:nvGrpSpPr>
          <p:grpSpPr>
            <a:xfrm>
              <a:off x="3676177" y="3303057"/>
              <a:ext cx="53024" cy="45588"/>
              <a:chOff x="5158005" y="3875284"/>
              <a:chExt cx="31405" cy="27001"/>
            </a:xfrm>
          </p:grpSpPr>
          <p:sp>
            <p:nvSpPr>
              <p:cNvPr id="1228" name="Google Shape;1228;p40"/>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40"/>
            <p:cNvGrpSpPr/>
            <p:nvPr/>
          </p:nvGrpSpPr>
          <p:grpSpPr>
            <a:xfrm>
              <a:off x="3803074" y="3116085"/>
              <a:ext cx="53183" cy="45415"/>
              <a:chOff x="5233163" y="3764545"/>
              <a:chExt cx="31499" cy="26898"/>
            </a:xfrm>
          </p:grpSpPr>
          <p:sp>
            <p:nvSpPr>
              <p:cNvPr id="1231" name="Google Shape;1231;p40"/>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40"/>
            <p:cNvGrpSpPr/>
            <p:nvPr/>
          </p:nvGrpSpPr>
          <p:grpSpPr>
            <a:xfrm>
              <a:off x="3875685" y="3185310"/>
              <a:ext cx="53183" cy="45428"/>
              <a:chOff x="5276168" y="3805545"/>
              <a:chExt cx="31499" cy="26906"/>
            </a:xfrm>
          </p:grpSpPr>
          <p:sp>
            <p:nvSpPr>
              <p:cNvPr id="1234" name="Google Shape;1234;p40"/>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0"/>
            <p:cNvGrpSpPr/>
            <p:nvPr/>
          </p:nvGrpSpPr>
          <p:grpSpPr>
            <a:xfrm>
              <a:off x="3905882" y="3263631"/>
              <a:ext cx="53024" cy="45495"/>
              <a:chOff x="5294053" y="3851933"/>
              <a:chExt cx="31405" cy="26945"/>
            </a:xfrm>
          </p:grpSpPr>
          <p:sp>
            <p:nvSpPr>
              <p:cNvPr id="1237" name="Google Shape;1237;p40"/>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40"/>
            <p:cNvGrpSpPr/>
            <p:nvPr/>
          </p:nvGrpSpPr>
          <p:grpSpPr>
            <a:xfrm>
              <a:off x="3986368" y="3263578"/>
              <a:ext cx="53024" cy="45548"/>
              <a:chOff x="5341723" y="3851902"/>
              <a:chExt cx="31405" cy="26977"/>
            </a:xfrm>
          </p:grpSpPr>
          <p:sp>
            <p:nvSpPr>
              <p:cNvPr id="1240" name="Google Shape;1240;p40"/>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242;p40"/>
            <p:cNvGrpSpPr/>
            <p:nvPr/>
          </p:nvGrpSpPr>
          <p:grpSpPr>
            <a:xfrm>
              <a:off x="3502046" y="2682689"/>
              <a:ext cx="53024" cy="45574"/>
              <a:chOff x="5054871" y="3507855"/>
              <a:chExt cx="31405" cy="26993"/>
            </a:xfrm>
          </p:grpSpPr>
          <p:sp>
            <p:nvSpPr>
              <p:cNvPr id="1243" name="Google Shape;1243;p40"/>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40"/>
            <p:cNvGrpSpPr/>
            <p:nvPr/>
          </p:nvGrpSpPr>
          <p:grpSpPr>
            <a:xfrm>
              <a:off x="3201019" y="2965445"/>
              <a:ext cx="53024" cy="45535"/>
              <a:chOff x="4876579" y="3675325"/>
              <a:chExt cx="31405" cy="26969"/>
            </a:xfrm>
          </p:grpSpPr>
          <p:sp>
            <p:nvSpPr>
              <p:cNvPr id="1246" name="Google Shape;1246;p40"/>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40"/>
            <p:cNvGrpSpPr/>
            <p:nvPr/>
          </p:nvGrpSpPr>
          <p:grpSpPr>
            <a:xfrm>
              <a:off x="3143028" y="2987409"/>
              <a:ext cx="53024" cy="45574"/>
              <a:chOff x="4842233" y="3688333"/>
              <a:chExt cx="31405" cy="26993"/>
            </a:xfrm>
          </p:grpSpPr>
          <p:sp>
            <p:nvSpPr>
              <p:cNvPr id="1249" name="Google Shape;1249;p40"/>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40"/>
            <p:cNvGrpSpPr/>
            <p:nvPr/>
          </p:nvGrpSpPr>
          <p:grpSpPr>
            <a:xfrm>
              <a:off x="3726612" y="2851827"/>
              <a:ext cx="53024" cy="45588"/>
              <a:chOff x="5187876" y="3608032"/>
              <a:chExt cx="31405" cy="27001"/>
            </a:xfrm>
          </p:grpSpPr>
          <p:sp>
            <p:nvSpPr>
              <p:cNvPr id="1252" name="Google Shape;1252;p40"/>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40"/>
            <p:cNvSpPr/>
            <p:nvPr/>
          </p:nvSpPr>
          <p:spPr>
            <a:xfrm>
              <a:off x="3650150" y="2517522"/>
              <a:ext cx="71832" cy="61672"/>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3676815" y="2533882"/>
              <a:ext cx="28937" cy="28924"/>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 name="Google Shape;1256;p40"/>
            <p:cNvGrpSpPr/>
            <p:nvPr/>
          </p:nvGrpSpPr>
          <p:grpSpPr>
            <a:xfrm>
              <a:off x="3863960" y="2338783"/>
              <a:ext cx="67963" cy="58084"/>
              <a:chOff x="5269224" y="3304167"/>
              <a:chExt cx="40253" cy="34402"/>
            </a:xfrm>
          </p:grpSpPr>
          <p:sp>
            <p:nvSpPr>
              <p:cNvPr id="1257" name="Google Shape;1257;p40"/>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0"/>
            <p:cNvGrpSpPr/>
            <p:nvPr/>
          </p:nvGrpSpPr>
          <p:grpSpPr>
            <a:xfrm>
              <a:off x="3962107" y="2629944"/>
              <a:ext cx="84191" cy="72133"/>
              <a:chOff x="5327354" y="3476615"/>
              <a:chExt cx="49864" cy="42723"/>
            </a:xfrm>
          </p:grpSpPr>
          <p:sp>
            <p:nvSpPr>
              <p:cNvPr id="1260" name="Google Shape;1260;p40"/>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40"/>
            <p:cNvSpPr/>
            <p:nvPr/>
          </p:nvSpPr>
          <p:spPr>
            <a:xfrm>
              <a:off x="3899468" y="3012307"/>
              <a:ext cx="53014" cy="4541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a:off x="3923398" y="3028641"/>
              <a:ext cx="12868" cy="12868"/>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4" name="Google Shape;1264;p40"/>
            <p:cNvGrpSpPr/>
            <p:nvPr/>
          </p:nvGrpSpPr>
          <p:grpSpPr>
            <a:xfrm>
              <a:off x="3986368" y="3135353"/>
              <a:ext cx="53024" cy="45415"/>
              <a:chOff x="5341723" y="3775957"/>
              <a:chExt cx="31405" cy="26898"/>
            </a:xfrm>
          </p:grpSpPr>
          <p:sp>
            <p:nvSpPr>
              <p:cNvPr id="1265" name="Google Shape;1265;p40"/>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0"/>
            <p:cNvGrpSpPr/>
            <p:nvPr/>
          </p:nvGrpSpPr>
          <p:grpSpPr>
            <a:xfrm>
              <a:off x="4150699" y="3005880"/>
              <a:ext cx="53024" cy="45415"/>
              <a:chOff x="5439053" y="3699274"/>
              <a:chExt cx="31405" cy="26898"/>
            </a:xfrm>
          </p:grpSpPr>
          <p:sp>
            <p:nvSpPr>
              <p:cNvPr id="1268" name="Google Shape;1268;p40"/>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0"/>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40"/>
            <p:cNvGrpSpPr/>
            <p:nvPr/>
          </p:nvGrpSpPr>
          <p:grpSpPr>
            <a:xfrm>
              <a:off x="4105722" y="2875929"/>
              <a:ext cx="53183" cy="45574"/>
              <a:chOff x="5412414" y="3622307"/>
              <a:chExt cx="31499" cy="26993"/>
            </a:xfrm>
          </p:grpSpPr>
          <p:sp>
            <p:nvSpPr>
              <p:cNvPr id="1271" name="Google Shape;1271;p40"/>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0"/>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0"/>
            <p:cNvGrpSpPr/>
            <p:nvPr/>
          </p:nvGrpSpPr>
          <p:grpSpPr>
            <a:xfrm>
              <a:off x="4213510" y="2625442"/>
              <a:ext cx="45309" cy="45468"/>
              <a:chOff x="5476254" y="3473949"/>
              <a:chExt cx="26835" cy="26930"/>
            </a:xfrm>
          </p:grpSpPr>
          <p:sp>
            <p:nvSpPr>
              <p:cNvPr id="1274" name="Google Shape;1274;p40"/>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40"/>
            <p:cNvGrpSpPr/>
            <p:nvPr/>
          </p:nvGrpSpPr>
          <p:grpSpPr>
            <a:xfrm>
              <a:off x="4362583" y="2638350"/>
              <a:ext cx="53011" cy="45415"/>
              <a:chOff x="5564547" y="3481594"/>
              <a:chExt cx="31397" cy="26898"/>
            </a:xfrm>
          </p:grpSpPr>
          <p:sp>
            <p:nvSpPr>
              <p:cNvPr id="1277" name="Google Shape;1277;p40"/>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0"/>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0"/>
            <p:cNvGrpSpPr/>
            <p:nvPr/>
          </p:nvGrpSpPr>
          <p:grpSpPr>
            <a:xfrm>
              <a:off x="4311179" y="2619068"/>
              <a:ext cx="53011" cy="45428"/>
              <a:chOff x="5534101" y="3470174"/>
              <a:chExt cx="31397" cy="26906"/>
            </a:xfrm>
          </p:grpSpPr>
          <p:sp>
            <p:nvSpPr>
              <p:cNvPr id="1280" name="Google Shape;1280;p40"/>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0"/>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0"/>
            <p:cNvGrpSpPr/>
            <p:nvPr/>
          </p:nvGrpSpPr>
          <p:grpSpPr>
            <a:xfrm>
              <a:off x="4440811" y="2356205"/>
              <a:ext cx="53183" cy="45481"/>
              <a:chOff x="5610879" y="3314486"/>
              <a:chExt cx="31499" cy="26938"/>
            </a:xfrm>
          </p:grpSpPr>
          <p:sp>
            <p:nvSpPr>
              <p:cNvPr id="1283" name="Google Shape;1283;p40"/>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0"/>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0"/>
            <p:cNvGrpSpPr/>
            <p:nvPr/>
          </p:nvGrpSpPr>
          <p:grpSpPr>
            <a:xfrm>
              <a:off x="3130015" y="2671760"/>
              <a:ext cx="53183" cy="45415"/>
              <a:chOff x="4834525" y="3501382"/>
              <a:chExt cx="31499" cy="26898"/>
            </a:xfrm>
          </p:grpSpPr>
          <p:sp>
            <p:nvSpPr>
              <p:cNvPr id="1286" name="Google Shape;1286;p40"/>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0"/>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40"/>
            <p:cNvGrpSpPr/>
            <p:nvPr/>
          </p:nvGrpSpPr>
          <p:grpSpPr>
            <a:xfrm>
              <a:off x="3237962" y="2804766"/>
              <a:ext cx="53024" cy="45415"/>
              <a:chOff x="4898460" y="3580158"/>
              <a:chExt cx="31405" cy="26898"/>
            </a:xfrm>
          </p:grpSpPr>
          <p:sp>
            <p:nvSpPr>
              <p:cNvPr id="1289" name="Google Shape;1289;p40"/>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0"/>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0"/>
            <p:cNvGrpSpPr/>
            <p:nvPr/>
          </p:nvGrpSpPr>
          <p:grpSpPr>
            <a:xfrm>
              <a:off x="3211297" y="2851827"/>
              <a:ext cx="53183" cy="45588"/>
              <a:chOff x="4882667" y="3608032"/>
              <a:chExt cx="31499" cy="27001"/>
            </a:xfrm>
          </p:grpSpPr>
          <p:sp>
            <p:nvSpPr>
              <p:cNvPr id="1292" name="Google Shape;1292;p40"/>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0"/>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40"/>
            <p:cNvGrpSpPr/>
            <p:nvPr/>
          </p:nvGrpSpPr>
          <p:grpSpPr>
            <a:xfrm>
              <a:off x="3144954" y="2891293"/>
              <a:ext cx="27475" cy="27329"/>
              <a:chOff x="4843373" y="3631407"/>
              <a:chExt cx="16273" cy="16186"/>
            </a:xfrm>
          </p:grpSpPr>
          <p:sp>
            <p:nvSpPr>
              <p:cNvPr id="1295" name="Google Shape;1295;p40"/>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0"/>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40"/>
            <p:cNvGrpSpPr/>
            <p:nvPr/>
          </p:nvGrpSpPr>
          <p:grpSpPr>
            <a:xfrm>
              <a:off x="2949775" y="2824047"/>
              <a:ext cx="53183" cy="45415"/>
              <a:chOff x="4727773" y="3591578"/>
              <a:chExt cx="31499" cy="26898"/>
            </a:xfrm>
          </p:grpSpPr>
          <p:sp>
            <p:nvSpPr>
              <p:cNvPr id="1298" name="Google Shape;1298;p40"/>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0"/>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40"/>
            <p:cNvSpPr/>
            <p:nvPr/>
          </p:nvSpPr>
          <p:spPr>
            <a:xfrm>
              <a:off x="2821909" y="2876407"/>
              <a:ext cx="53027" cy="45431"/>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0"/>
            <p:cNvSpPr/>
            <p:nvPr/>
          </p:nvSpPr>
          <p:spPr>
            <a:xfrm>
              <a:off x="2845852" y="2892741"/>
              <a:ext cx="12855" cy="12868"/>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2" name="Google Shape;1302;p40"/>
            <p:cNvGrpSpPr/>
            <p:nvPr/>
          </p:nvGrpSpPr>
          <p:grpSpPr>
            <a:xfrm>
              <a:off x="2749949" y="2800105"/>
              <a:ext cx="53183" cy="45588"/>
              <a:chOff x="4609421" y="3577398"/>
              <a:chExt cx="31499" cy="27001"/>
            </a:xfrm>
          </p:grpSpPr>
          <p:sp>
            <p:nvSpPr>
              <p:cNvPr id="1303" name="Google Shape;1303;p40"/>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0"/>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0"/>
            <p:cNvGrpSpPr/>
            <p:nvPr/>
          </p:nvGrpSpPr>
          <p:grpSpPr>
            <a:xfrm>
              <a:off x="2817261" y="2800105"/>
              <a:ext cx="53183" cy="45588"/>
              <a:chOff x="4649289" y="3577398"/>
              <a:chExt cx="31499" cy="27001"/>
            </a:xfrm>
          </p:grpSpPr>
          <p:sp>
            <p:nvSpPr>
              <p:cNvPr id="1306" name="Google Shape;1306;p40"/>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0"/>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40"/>
            <p:cNvGrpSpPr/>
            <p:nvPr/>
          </p:nvGrpSpPr>
          <p:grpSpPr>
            <a:xfrm>
              <a:off x="2743522" y="2904997"/>
              <a:ext cx="53183" cy="45428"/>
              <a:chOff x="4605614" y="3639523"/>
              <a:chExt cx="31499" cy="26906"/>
            </a:xfrm>
          </p:grpSpPr>
          <p:sp>
            <p:nvSpPr>
              <p:cNvPr id="1309" name="Google Shape;1309;p40"/>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0"/>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40"/>
            <p:cNvGrpSpPr/>
            <p:nvPr/>
          </p:nvGrpSpPr>
          <p:grpSpPr>
            <a:xfrm>
              <a:off x="3046647" y="2870086"/>
              <a:ext cx="45468" cy="45322"/>
              <a:chOff x="4785149" y="3618846"/>
              <a:chExt cx="26930" cy="26843"/>
            </a:xfrm>
          </p:grpSpPr>
          <p:sp>
            <p:nvSpPr>
              <p:cNvPr id="1312" name="Google Shape;1312;p40"/>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0"/>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40"/>
            <p:cNvGrpSpPr/>
            <p:nvPr/>
          </p:nvGrpSpPr>
          <p:grpSpPr>
            <a:xfrm>
              <a:off x="3088889" y="2840912"/>
              <a:ext cx="53024" cy="45415"/>
              <a:chOff x="4810167" y="3601567"/>
              <a:chExt cx="31405" cy="26898"/>
            </a:xfrm>
          </p:grpSpPr>
          <p:sp>
            <p:nvSpPr>
              <p:cNvPr id="1315" name="Google Shape;1315;p40"/>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0"/>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40"/>
            <p:cNvGrpSpPr/>
            <p:nvPr/>
          </p:nvGrpSpPr>
          <p:grpSpPr>
            <a:xfrm>
              <a:off x="3124065" y="2455388"/>
              <a:ext cx="53024" cy="45415"/>
              <a:chOff x="4831002" y="3373230"/>
              <a:chExt cx="31405" cy="26898"/>
            </a:xfrm>
          </p:grpSpPr>
          <p:sp>
            <p:nvSpPr>
              <p:cNvPr id="1318" name="Google Shape;1318;p40"/>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0"/>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40"/>
            <p:cNvGrpSpPr/>
            <p:nvPr/>
          </p:nvGrpSpPr>
          <p:grpSpPr>
            <a:xfrm>
              <a:off x="2935487" y="2424700"/>
              <a:ext cx="53183" cy="45588"/>
              <a:chOff x="4719311" y="3355054"/>
              <a:chExt cx="31499" cy="27001"/>
            </a:xfrm>
          </p:grpSpPr>
          <p:sp>
            <p:nvSpPr>
              <p:cNvPr id="1321" name="Google Shape;1321;p40"/>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0"/>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40"/>
            <p:cNvGrpSpPr/>
            <p:nvPr/>
          </p:nvGrpSpPr>
          <p:grpSpPr>
            <a:xfrm>
              <a:off x="3069620" y="2585445"/>
              <a:ext cx="45468" cy="45468"/>
              <a:chOff x="4798755" y="3450260"/>
              <a:chExt cx="26930" cy="26930"/>
            </a:xfrm>
          </p:grpSpPr>
          <p:sp>
            <p:nvSpPr>
              <p:cNvPr id="1324" name="Google Shape;1324;p40"/>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0"/>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40"/>
            <p:cNvGrpSpPr/>
            <p:nvPr/>
          </p:nvGrpSpPr>
          <p:grpSpPr>
            <a:xfrm>
              <a:off x="2810993" y="2614646"/>
              <a:ext cx="53024" cy="45508"/>
              <a:chOff x="4645576" y="3467555"/>
              <a:chExt cx="31405" cy="26953"/>
            </a:xfrm>
          </p:grpSpPr>
          <p:sp>
            <p:nvSpPr>
              <p:cNvPr id="1327" name="Google Shape;1327;p40"/>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0"/>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40"/>
            <p:cNvGrpSpPr/>
            <p:nvPr/>
          </p:nvGrpSpPr>
          <p:grpSpPr>
            <a:xfrm>
              <a:off x="2881998" y="2811193"/>
              <a:ext cx="53183" cy="45415"/>
              <a:chOff x="4687631" y="3583965"/>
              <a:chExt cx="31499" cy="26898"/>
            </a:xfrm>
          </p:grpSpPr>
          <p:sp>
            <p:nvSpPr>
              <p:cNvPr id="1330" name="Google Shape;1330;p40"/>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0"/>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40"/>
            <p:cNvGrpSpPr/>
            <p:nvPr/>
          </p:nvGrpSpPr>
          <p:grpSpPr>
            <a:xfrm>
              <a:off x="2935487" y="2620994"/>
              <a:ext cx="53183" cy="45588"/>
              <a:chOff x="4719311" y="3471314"/>
              <a:chExt cx="31499" cy="27001"/>
            </a:xfrm>
          </p:grpSpPr>
          <p:sp>
            <p:nvSpPr>
              <p:cNvPr id="1333" name="Google Shape;1333;p40"/>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0"/>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 name="Google Shape;1335;p40"/>
            <p:cNvGrpSpPr/>
            <p:nvPr/>
          </p:nvGrpSpPr>
          <p:grpSpPr>
            <a:xfrm>
              <a:off x="2935487" y="2558674"/>
              <a:ext cx="53183" cy="45415"/>
              <a:chOff x="4719311" y="3434404"/>
              <a:chExt cx="31499" cy="26898"/>
            </a:xfrm>
          </p:grpSpPr>
          <p:sp>
            <p:nvSpPr>
              <p:cNvPr id="1336" name="Google Shape;1336;p40"/>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0"/>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40"/>
            <p:cNvGrpSpPr/>
            <p:nvPr/>
          </p:nvGrpSpPr>
          <p:grpSpPr>
            <a:xfrm>
              <a:off x="3019173" y="2503579"/>
              <a:ext cx="53183" cy="45415"/>
              <a:chOff x="4768876" y="3401772"/>
              <a:chExt cx="31499" cy="26898"/>
            </a:xfrm>
          </p:grpSpPr>
          <p:sp>
            <p:nvSpPr>
              <p:cNvPr id="1339" name="Google Shape;1339;p40"/>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0"/>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0"/>
            <p:cNvGrpSpPr/>
            <p:nvPr/>
          </p:nvGrpSpPr>
          <p:grpSpPr>
            <a:xfrm>
              <a:off x="3007925" y="2621100"/>
              <a:ext cx="45481" cy="45481"/>
              <a:chOff x="4762214" y="3471377"/>
              <a:chExt cx="26938" cy="26938"/>
            </a:xfrm>
          </p:grpSpPr>
          <p:sp>
            <p:nvSpPr>
              <p:cNvPr id="1342" name="Google Shape;1342;p40"/>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0"/>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0"/>
            <p:cNvGrpSpPr/>
            <p:nvPr/>
          </p:nvGrpSpPr>
          <p:grpSpPr>
            <a:xfrm>
              <a:off x="3055637" y="2407357"/>
              <a:ext cx="53024" cy="45415"/>
              <a:chOff x="4790473" y="3344782"/>
              <a:chExt cx="31405" cy="26898"/>
            </a:xfrm>
          </p:grpSpPr>
          <p:sp>
            <p:nvSpPr>
              <p:cNvPr id="1345" name="Google Shape;1345;p40"/>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0"/>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40"/>
            <p:cNvGrpSpPr/>
            <p:nvPr/>
          </p:nvGrpSpPr>
          <p:grpSpPr>
            <a:xfrm>
              <a:off x="3111862" y="3430445"/>
              <a:ext cx="63143" cy="54086"/>
              <a:chOff x="4823774" y="3950733"/>
              <a:chExt cx="37398" cy="32034"/>
            </a:xfrm>
          </p:grpSpPr>
          <p:sp>
            <p:nvSpPr>
              <p:cNvPr id="1348" name="Google Shape;1348;p40"/>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0"/>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40"/>
            <p:cNvGrpSpPr/>
            <p:nvPr/>
          </p:nvGrpSpPr>
          <p:grpSpPr>
            <a:xfrm>
              <a:off x="3111224" y="3700306"/>
              <a:ext cx="53024" cy="45428"/>
              <a:chOff x="4823396" y="4110566"/>
              <a:chExt cx="31405" cy="26906"/>
            </a:xfrm>
          </p:grpSpPr>
          <p:sp>
            <p:nvSpPr>
              <p:cNvPr id="1351" name="Google Shape;1351;p40"/>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0"/>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40"/>
            <p:cNvGrpSpPr/>
            <p:nvPr/>
          </p:nvGrpSpPr>
          <p:grpSpPr>
            <a:xfrm>
              <a:off x="3136442" y="3211656"/>
              <a:ext cx="53183" cy="45415"/>
              <a:chOff x="4838332" y="3821150"/>
              <a:chExt cx="31499" cy="26898"/>
            </a:xfrm>
          </p:grpSpPr>
          <p:sp>
            <p:nvSpPr>
              <p:cNvPr id="1354" name="Google Shape;1354;p40"/>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0"/>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0"/>
            <p:cNvGrpSpPr/>
            <p:nvPr/>
          </p:nvGrpSpPr>
          <p:grpSpPr>
            <a:xfrm>
              <a:off x="2837499" y="3201284"/>
              <a:ext cx="62174" cy="53223"/>
              <a:chOff x="4661275" y="3815007"/>
              <a:chExt cx="36824" cy="31523"/>
            </a:xfrm>
          </p:grpSpPr>
          <p:sp>
            <p:nvSpPr>
              <p:cNvPr id="1357" name="Google Shape;1357;p40"/>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0"/>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40"/>
            <p:cNvGrpSpPr/>
            <p:nvPr/>
          </p:nvGrpSpPr>
          <p:grpSpPr>
            <a:xfrm>
              <a:off x="2664815" y="3262117"/>
              <a:ext cx="56716" cy="48456"/>
              <a:chOff x="4558998" y="3851037"/>
              <a:chExt cx="33591" cy="28699"/>
            </a:xfrm>
          </p:grpSpPr>
          <p:sp>
            <p:nvSpPr>
              <p:cNvPr id="1360" name="Google Shape;1360;p40"/>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0"/>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0"/>
            <p:cNvGrpSpPr/>
            <p:nvPr/>
          </p:nvGrpSpPr>
          <p:grpSpPr>
            <a:xfrm>
              <a:off x="2897415" y="2903417"/>
              <a:ext cx="56716" cy="48615"/>
              <a:chOff x="4696762" y="3638587"/>
              <a:chExt cx="33591" cy="28794"/>
            </a:xfrm>
          </p:grpSpPr>
          <p:sp>
            <p:nvSpPr>
              <p:cNvPr id="1363" name="Google Shape;1363;p40"/>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0"/>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40"/>
            <p:cNvGrpSpPr/>
            <p:nvPr/>
          </p:nvGrpSpPr>
          <p:grpSpPr>
            <a:xfrm>
              <a:off x="3290335" y="3410871"/>
              <a:ext cx="56556" cy="48443"/>
              <a:chOff x="4929479" y="3939140"/>
              <a:chExt cx="33497" cy="28692"/>
            </a:xfrm>
          </p:grpSpPr>
          <p:sp>
            <p:nvSpPr>
              <p:cNvPr id="1366" name="Google Shape;1366;p40"/>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0"/>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40"/>
            <p:cNvGrpSpPr/>
            <p:nvPr/>
          </p:nvGrpSpPr>
          <p:grpSpPr>
            <a:xfrm>
              <a:off x="3252582" y="3490055"/>
              <a:ext cx="56556" cy="48456"/>
              <a:chOff x="4907119" y="3986039"/>
              <a:chExt cx="33497" cy="28699"/>
            </a:xfrm>
          </p:grpSpPr>
          <p:sp>
            <p:nvSpPr>
              <p:cNvPr id="1369" name="Google Shape;1369;p40"/>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0"/>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40"/>
            <p:cNvGrpSpPr/>
            <p:nvPr/>
          </p:nvGrpSpPr>
          <p:grpSpPr>
            <a:xfrm>
              <a:off x="3260457" y="3594842"/>
              <a:ext cx="56716" cy="48562"/>
              <a:chOff x="4911783" y="4048102"/>
              <a:chExt cx="33591" cy="28762"/>
            </a:xfrm>
          </p:grpSpPr>
          <p:sp>
            <p:nvSpPr>
              <p:cNvPr id="1372" name="Google Shape;1372;p40"/>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0"/>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40"/>
            <p:cNvSpPr/>
            <p:nvPr/>
          </p:nvSpPr>
          <p:spPr>
            <a:xfrm>
              <a:off x="2925686" y="3402997"/>
              <a:ext cx="56560" cy="48445"/>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0"/>
            <p:cNvSpPr/>
            <p:nvPr/>
          </p:nvSpPr>
          <p:spPr>
            <a:xfrm>
              <a:off x="2950107" y="3419303"/>
              <a:ext cx="15750" cy="15923"/>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40"/>
            <p:cNvGrpSpPr/>
            <p:nvPr/>
          </p:nvGrpSpPr>
          <p:grpSpPr>
            <a:xfrm>
              <a:off x="3008615" y="3239847"/>
              <a:ext cx="71615" cy="61244"/>
              <a:chOff x="4762623" y="3837847"/>
              <a:chExt cx="42416" cy="36273"/>
            </a:xfrm>
          </p:grpSpPr>
          <p:sp>
            <p:nvSpPr>
              <p:cNvPr id="1377" name="Google Shape;1377;p40"/>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0"/>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0"/>
            <p:cNvGrpSpPr/>
            <p:nvPr/>
          </p:nvGrpSpPr>
          <p:grpSpPr>
            <a:xfrm>
              <a:off x="2980623" y="3690851"/>
              <a:ext cx="56556" cy="48456"/>
              <a:chOff x="4746044" y="4104966"/>
              <a:chExt cx="33497" cy="28699"/>
            </a:xfrm>
          </p:grpSpPr>
          <p:sp>
            <p:nvSpPr>
              <p:cNvPr id="1380" name="Google Shape;1380;p40"/>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0"/>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40"/>
            <p:cNvGrpSpPr/>
            <p:nvPr/>
          </p:nvGrpSpPr>
          <p:grpSpPr>
            <a:xfrm>
              <a:off x="3172429" y="3788082"/>
              <a:ext cx="56716" cy="48562"/>
              <a:chOff x="4859646" y="4162554"/>
              <a:chExt cx="33591" cy="28762"/>
            </a:xfrm>
          </p:grpSpPr>
          <p:sp>
            <p:nvSpPr>
              <p:cNvPr id="1383" name="Google Shape;1383;p40"/>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0"/>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40"/>
            <p:cNvGrpSpPr/>
            <p:nvPr/>
          </p:nvGrpSpPr>
          <p:grpSpPr>
            <a:xfrm>
              <a:off x="1075792" y="2305943"/>
              <a:ext cx="1395943" cy="1855831"/>
              <a:chOff x="3617857" y="3284717"/>
              <a:chExt cx="826785" cy="1099165"/>
            </a:xfrm>
          </p:grpSpPr>
          <p:sp>
            <p:nvSpPr>
              <p:cNvPr id="1386" name="Google Shape;1386;p40"/>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0"/>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0"/>
              <p:cNvSpPr/>
              <p:nvPr/>
            </p:nvSpPr>
            <p:spPr>
              <a:xfrm>
                <a:off x="4230666" y="3943372"/>
                <a:ext cx="15612" cy="77934"/>
              </a:xfrm>
              <a:custGeom>
                <a:avLst/>
                <a:gdLst/>
                <a:ahLst/>
                <a:cxnLst/>
                <a:rect l="l" t="t" r="r" b="b"/>
                <a:pathLst>
                  <a:path w="1985" h="9909" fill="none" extrusionOk="0">
                    <a:moveTo>
                      <a:pt x="1984" y="9908"/>
                    </a:moveTo>
                    <a:lnTo>
                      <a:pt x="0"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0"/>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0"/>
              <p:cNvSpPr/>
              <p:nvPr/>
            </p:nvSpPr>
            <p:spPr>
              <a:xfrm>
                <a:off x="4234473" y="3939573"/>
                <a:ext cx="143953" cy="22171"/>
              </a:xfrm>
              <a:custGeom>
                <a:avLst/>
                <a:gdLst/>
                <a:ahLst/>
                <a:cxnLst/>
                <a:rect l="l" t="t" r="r" b="b"/>
                <a:pathLst>
                  <a:path w="18303" h="2819" fill="none" extrusionOk="0">
                    <a:moveTo>
                      <a:pt x="0" y="0"/>
                    </a:moveTo>
                    <a:lnTo>
                      <a:pt x="18303" y="2819"/>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0"/>
              <p:cNvSpPr/>
              <p:nvPr/>
            </p:nvSpPr>
            <p:spPr>
              <a:xfrm>
                <a:off x="4300405" y="4023579"/>
                <a:ext cx="24264" cy="112650"/>
              </a:xfrm>
              <a:custGeom>
                <a:avLst/>
                <a:gdLst/>
                <a:ahLst/>
                <a:cxnLst/>
                <a:rect l="l" t="t" r="r" b="b"/>
                <a:pathLst>
                  <a:path w="3085" h="14323" fill="none" extrusionOk="0">
                    <a:moveTo>
                      <a:pt x="0" y="14323"/>
                    </a:moveTo>
                    <a:lnTo>
                      <a:pt x="3085"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0"/>
              <p:cNvSpPr/>
              <p:nvPr/>
            </p:nvSpPr>
            <p:spPr>
              <a:xfrm>
                <a:off x="4324661" y="4019772"/>
                <a:ext cx="40544" cy="140154"/>
              </a:xfrm>
              <a:custGeom>
                <a:avLst/>
                <a:gdLst/>
                <a:ahLst/>
                <a:cxnLst/>
                <a:rect l="l" t="t" r="r" b="b"/>
                <a:pathLst>
                  <a:path w="5155" h="17820" fill="none" extrusionOk="0">
                    <a:moveTo>
                      <a:pt x="1" y="1"/>
                    </a:moveTo>
                    <a:lnTo>
                      <a:pt x="5154" y="17819"/>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0"/>
              <p:cNvSpPr/>
              <p:nvPr/>
            </p:nvSpPr>
            <p:spPr>
              <a:xfrm>
                <a:off x="4324661" y="4019772"/>
                <a:ext cx="104282" cy="52522"/>
              </a:xfrm>
              <a:custGeom>
                <a:avLst/>
                <a:gdLst/>
                <a:ahLst/>
                <a:cxnLst/>
                <a:rect l="l" t="t" r="r" b="b"/>
                <a:pathLst>
                  <a:path w="13259" h="6678" fill="none" extrusionOk="0">
                    <a:moveTo>
                      <a:pt x="1" y="1"/>
                    </a:moveTo>
                    <a:lnTo>
                      <a:pt x="13259" y="6678"/>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4328467" y="3989901"/>
                <a:ext cx="113421" cy="29879"/>
              </a:xfrm>
              <a:custGeom>
                <a:avLst/>
                <a:gdLst/>
                <a:ahLst/>
                <a:cxnLst/>
                <a:rect l="l" t="t" r="r" b="b"/>
                <a:pathLst>
                  <a:path w="14421" h="3799" fill="none" extrusionOk="0">
                    <a:moveTo>
                      <a:pt x="14420" y="0"/>
                    </a:moveTo>
                    <a:lnTo>
                      <a:pt x="1" y="3799"/>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4224193" y="4019772"/>
                <a:ext cx="23886" cy="76975"/>
              </a:xfrm>
              <a:custGeom>
                <a:avLst/>
                <a:gdLst/>
                <a:ahLst/>
                <a:cxnLst/>
                <a:rect l="l" t="t" r="r" b="b"/>
                <a:pathLst>
                  <a:path w="3037" h="9787" fill="none" extrusionOk="0">
                    <a:moveTo>
                      <a:pt x="1" y="9787"/>
                    </a:moveTo>
                    <a:lnTo>
                      <a:pt x="3037"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0"/>
              <p:cNvSpPr/>
              <p:nvPr/>
            </p:nvSpPr>
            <p:spPr>
              <a:xfrm>
                <a:off x="4248071" y="4019772"/>
                <a:ext cx="52342" cy="116457"/>
              </a:xfrm>
              <a:custGeom>
                <a:avLst/>
                <a:gdLst/>
                <a:ahLst/>
                <a:cxnLst/>
                <a:rect l="l" t="t" r="r" b="b"/>
                <a:pathLst>
                  <a:path w="6655" h="14807" fill="none" extrusionOk="0">
                    <a:moveTo>
                      <a:pt x="1" y="1"/>
                    </a:moveTo>
                    <a:lnTo>
                      <a:pt x="6654" y="14807"/>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4300405" y="4138982"/>
                <a:ext cx="6567" cy="119029"/>
              </a:xfrm>
              <a:custGeom>
                <a:avLst/>
                <a:gdLst/>
                <a:ahLst/>
                <a:cxnLst/>
                <a:rect l="l" t="t" r="r" b="b"/>
                <a:pathLst>
                  <a:path w="835" h="15134" fill="none" extrusionOk="0">
                    <a:moveTo>
                      <a:pt x="0" y="1"/>
                    </a:moveTo>
                    <a:lnTo>
                      <a:pt x="835" y="15134"/>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4219726" y="4200164"/>
                <a:ext cx="85343" cy="60513"/>
              </a:xfrm>
              <a:custGeom>
                <a:avLst/>
                <a:gdLst/>
                <a:ahLst/>
                <a:cxnLst/>
                <a:rect l="l" t="t" r="r" b="b"/>
                <a:pathLst>
                  <a:path w="10851" h="7694" fill="none" extrusionOk="0">
                    <a:moveTo>
                      <a:pt x="0" y="0"/>
                    </a:moveTo>
                    <a:lnTo>
                      <a:pt x="10851" y="7694"/>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0"/>
              <p:cNvSpPr/>
              <p:nvPr/>
            </p:nvSpPr>
            <p:spPr>
              <a:xfrm>
                <a:off x="4223430" y="4137275"/>
                <a:ext cx="81930" cy="15132"/>
              </a:xfrm>
              <a:custGeom>
                <a:avLst/>
                <a:gdLst/>
                <a:ahLst/>
                <a:cxnLst/>
                <a:rect l="l" t="t" r="r" b="b"/>
                <a:pathLst>
                  <a:path w="10417" h="1924" fill="none" extrusionOk="0">
                    <a:moveTo>
                      <a:pt x="1" y="1923"/>
                    </a:moveTo>
                    <a:lnTo>
                      <a:pt x="10416"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4303638" y="4138982"/>
                <a:ext cx="59947" cy="23894"/>
              </a:xfrm>
              <a:custGeom>
                <a:avLst/>
                <a:gdLst/>
                <a:ahLst/>
                <a:cxnLst/>
                <a:rect l="l" t="t" r="r" b="b"/>
                <a:pathLst>
                  <a:path w="7622" h="3038" fill="none" extrusionOk="0">
                    <a:moveTo>
                      <a:pt x="7621" y="3037"/>
                    </a:moveTo>
                    <a:lnTo>
                      <a:pt x="0"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4201644" y="4267237"/>
                <a:ext cx="39970" cy="77164"/>
              </a:xfrm>
              <a:custGeom>
                <a:avLst/>
                <a:gdLst/>
                <a:ahLst/>
                <a:cxnLst/>
                <a:rect l="l" t="t" r="r" b="b"/>
                <a:pathLst>
                  <a:path w="5082" h="9811" fill="none" extrusionOk="0">
                    <a:moveTo>
                      <a:pt x="1" y="0"/>
                    </a:moveTo>
                    <a:lnTo>
                      <a:pt x="5081" y="981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0"/>
              <p:cNvSpPr/>
              <p:nvPr/>
            </p:nvSpPr>
            <p:spPr>
              <a:xfrm>
                <a:off x="4203831" y="4258003"/>
                <a:ext cx="103142" cy="9241"/>
              </a:xfrm>
              <a:custGeom>
                <a:avLst/>
                <a:gdLst/>
                <a:ahLst/>
                <a:cxnLst/>
                <a:rect l="l" t="t" r="r" b="b"/>
                <a:pathLst>
                  <a:path w="13114" h="1175" fill="none" extrusionOk="0">
                    <a:moveTo>
                      <a:pt x="1" y="1174"/>
                    </a:moveTo>
                    <a:lnTo>
                      <a:pt x="13114"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0"/>
              <p:cNvSpPr/>
              <p:nvPr/>
            </p:nvSpPr>
            <p:spPr>
              <a:xfrm>
                <a:off x="4179001" y="3943372"/>
                <a:ext cx="51673" cy="104951"/>
              </a:xfrm>
              <a:custGeom>
                <a:avLst/>
                <a:gdLst/>
                <a:ahLst/>
                <a:cxnLst/>
                <a:rect l="l" t="t" r="r" b="b"/>
                <a:pathLst>
                  <a:path w="6570" h="13344" fill="none" extrusionOk="0">
                    <a:moveTo>
                      <a:pt x="1" y="13344"/>
                    </a:moveTo>
                    <a:lnTo>
                      <a:pt x="6569"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0"/>
              <p:cNvSpPr/>
              <p:nvPr/>
            </p:nvSpPr>
            <p:spPr>
              <a:xfrm>
                <a:off x="4248071" y="4019772"/>
                <a:ext cx="76597" cy="8"/>
              </a:xfrm>
              <a:custGeom>
                <a:avLst/>
                <a:gdLst/>
                <a:ahLst/>
                <a:cxnLst/>
                <a:rect l="l" t="t" r="r" b="b"/>
                <a:pathLst>
                  <a:path w="9739" h="1" fill="none" extrusionOk="0">
                    <a:moveTo>
                      <a:pt x="1" y="1"/>
                    </a:moveTo>
                    <a:lnTo>
                      <a:pt x="9739"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0"/>
              <p:cNvSpPr/>
              <p:nvPr/>
            </p:nvSpPr>
            <p:spPr>
              <a:xfrm>
                <a:off x="4219529" y="4138982"/>
                <a:ext cx="84116" cy="63282"/>
              </a:xfrm>
              <a:custGeom>
                <a:avLst/>
                <a:gdLst/>
                <a:ahLst/>
                <a:cxnLst/>
                <a:rect l="l" t="t" r="r" b="b"/>
                <a:pathLst>
                  <a:path w="10695" h="8046" fill="none" extrusionOk="0">
                    <a:moveTo>
                      <a:pt x="1" y="8045"/>
                    </a:moveTo>
                    <a:lnTo>
                      <a:pt x="10694"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0"/>
              <p:cNvSpPr/>
              <p:nvPr/>
            </p:nvSpPr>
            <p:spPr>
              <a:xfrm>
                <a:off x="3654964" y="3289853"/>
                <a:ext cx="46820" cy="63848"/>
              </a:xfrm>
              <a:custGeom>
                <a:avLst/>
                <a:gdLst/>
                <a:ahLst/>
                <a:cxnLst/>
                <a:rect l="l" t="t" r="r" b="b"/>
                <a:pathLst>
                  <a:path w="5953" h="8118" fill="none" extrusionOk="0">
                    <a:moveTo>
                      <a:pt x="1" y="0"/>
                    </a:moveTo>
                    <a:lnTo>
                      <a:pt x="5952" y="8117"/>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0"/>
              <p:cNvSpPr/>
              <p:nvPr/>
            </p:nvSpPr>
            <p:spPr>
              <a:xfrm>
                <a:off x="3619760" y="3353693"/>
                <a:ext cx="85736" cy="36730"/>
              </a:xfrm>
              <a:custGeom>
                <a:avLst/>
                <a:gdLst/>
                <a:ahLst/>
                <a:cxnLst/>
                <a:rect l="l" t="t" r="r" b="b"/>
                <a:pathLst>
                  <a:path w="10901" h="4670" fill="none" extrusionOk="0">
                    <a:moveTo>
                      <a:pt x="1" y="4670"/>
                    </a:moveTo>
                    <a:lnTo>
                      <a:pt x="10900"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0"/>
              <p:cNvSpPr/>
              <p:nvPr/>
            </p:nvSpPr>
            <p:spPr>
              <a:xfrm>
                <a:off x="3703011" y="3354739"/>
                <a:ext cx="70415" cy="79350"/>
              </a:xfrm>
              <a:custGeom>
                <a:avLst/>
                <a:gdLst/>
                <a:ahLst/>
                <a:cxnLst/>
                <a:rect l="l" t="t" r="r" b="b"/>
                <a:pathLst>
                  <a:path w="8953" h="10089" fill="none" extrusionOk="0">
                    <a:moveTo>
                      <a:pt x="1" y="0"/>
                    </a:moveTo>
                    <a:lnTo>
                      <a:pt x="8952" y="10089"/>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0"/>
              <p:cNvSpPr/>
              <p:nvPr/>
            </p:nvSpPr>
            <p:spPr>
              <a:xfrm>
                <a:off x="3779884" y="3366443"/>
                <a:ext cx="34449" cy="67647"/>
              </a:xfrm>
              <a:custGeom>
                <a:avLst/>
                <a:gdLst/>
                <a:ahLst/>
                <a:cxnLst/>
                <a:rect l="l" t="t" r="r" b="b"/>
                <a:pathLst>
                  <a:path w="4380" h="8601" fill="none" extrusionOk="0">
                    <a:moveTo>
                      <a:pt x="1" y="8601"/>
                    </a:moveTo>
                    <a:lnTo>
                      <a:pt x="4380"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0"/>
              <p:cNvSpPr/>
              <p:nvPr/>
            </p:nvSpPr>
            <p:spPr>
              <a:xfrm>
                <a:off x="3701776" y="3353693"/>
                <a:ext cx="116363" cy="12757"/>
              </a:xfrm>
              <a:custGeom>
                <a:avLst/>
                <a:gdLst/>
                <a:ahLst/>
                <a:cxnLst/>
                <a:rect l="l" t="t" r="r" b="b"/>
                <a:pathLst>
                  <a:path w="14795" h="1622" fill="none" extrusionOk="0">
                    <a:moveTo>
                      <a:pt x="14795" y="1621"/>
                    </a:moveTo>
                    <a:lnTo>
                      <a:pt x="0"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0"/>
              <p:cNvSpPr/>
              <p:nvPr/>
            </p:nvSpPr>
            <p:spPr>
              <a:xfrm>
                <a:off x="3701776" y="3313063"/>
                <a:ext cx="227204" cy="40638"/>
              </a:xfrm>
              <a:custGeom>
                <a:avLst/>
                <a:gdLst/>
                <a:ahLst/>
                <a:cxnLst/>
                <a:rect l="l" t="t" r="r" b="b"/>
                <a:pathLst>
                  <a:path w="28888" h="5167" fill="none" extrusionOk="0">
                    <a:moveTo>
                      <a:pt x="28887" y="1"/>
                    </a:moveTo>
                    <a:lnTo>
                      <a:pt x="0" y="5166"/>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0"/>
              <p:cNvSpPr/>
              <p:nvPr/>
            </p:nvSpPr>
            <p:spPr>
              <a:xfrm>
                <a:off x="3888633" y="3313063"/>
                <a:ext cx="40347" cy="114467"/>
              </a:xfrm>
              <a:custGeom>
                <a:avLst/>
                <a:gdLst/>
                <a:ahLst/>
                <a:cxnLst/>
                <a:rect l="l" t="t" r="r" b="b"/>
                <a:pathLst>
                  <a:path w="5130" h="14554" fill="none" extrusionOk="0">
                    <a:moveTo>
                      <a:pt x="5129" y="1"/>
                    </a:moveTo>
                    <a:lnTo>
                      <a:pt x="0" y="14553"/>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0"/>
              <p:cNvSpPr/>
              <p:nvPr/>
            </p:nvSpPr>
            <p:spPr>
              <a:xfrm>
                <a:off x="3814325" y="3366443"/>
                <a:ext cx="74316" cy="61087"/>
              </a:xfrm>
              <a:custGeom>
                <a:avLst/>
                <a:gdLst/>
                <a:ahLst/>
                <a:cxnLst/>
                <a:rect l="l" t="t" r="r" b="b"/>
                <a:pathLst>
                  <a:path w="9449" h="7767" fill="none" extrusionOk="0">
                    <a:moveTo>
                      <a:pt x="1" y="0"/>
                    </a:moveTo>
                    <a:lnTo>
                      <a:pt x="9448" y="7766"/>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0"/>
              <p:cNvSpPr/>
              <p:nvPr/>
            </p:nvSpPr>
            <p:spPr>
              <a:xfrm>
                <a:off x="3838399" y="3427522"/>
                <a:ext cx="50242" cy="67749"/>
              </a:xfrm>
              <a:custGeom>
                <a:avLst/>
                <a:gdLst/>
                <a:ahLst/>
                <a:cxnLst/>
                <a:rect l="l" t="t" r="r" b="b"/>
                <a:pathLst>
                  <a:path w="6388" h="8614" fill="none" extrusionOk="0">
                    <a:moveTo>
                      <a:pt x="0" y="8613"/>
                    </a:moveTo>
                    <a:lnTo>
                      <a:pt x="6387"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0"/>
              <p:cNvSpPr/>
              <p:nvPr/>
            </p:nvSpPr>
            <p:spPr>
              <a:xfrm>
                <a:off x="3814325" y="3313063"/>
                <a:ext cx="114656" cy="53388"/>
              </a:xfrm>
              <a:custGeom>
                <a:avLst/>
                <a:gdLst/>
                <a:ahLst/>
                <a:cxnLst/>
                <a:rect l="l" t="t" r="r" b="b"/>
                <a:pathLst>
                  <a:path w="14578" h="6788" fill="none" extrusionOk="0">
                    <a:moveTo>
                      <a:pt x="1" y="6787"/>
                    </a:moveTo>
                    <a:lnTo>
                      <a:pt x="14577"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0"/>
              <p:cNvSpPr/>
              <p:nvPr/>
            </p:nvSpPr>
            <p:spPr>
              <a:xfrm>
                <a:off x="3888633" y="3427522"/>
                <a:ext cx="55377" cy="76212"/>
              </a:xfrm>
              <a:custGeom>
                <a:avLst/>
                <a:gdLst/>
                <a:ahLst/>
                <a:cxnLst/>
                <a:rect l="l" t="t" r="r" b="b"/>
                <a:pathLst>
                  <a:path w="7041" h="9690" fill="none" extrusionOk="0">
                    <a:moveTo>
                      <a:pt x="0" y="0"/>
                    </a:moveTo>
                    <a:lnTo>
                      <a:pt x="7041" y="969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0"/>
              <p:cNvSpPr/>
              <p:nvPr/>
            </p:nvSpPr>
            <p:spPr>
              <a:xfrm>
                <a:off x="3944003" y="3406208"/>
                <a:ext cx="40631" cy="97526"/>
              </a:xfrm>
              <a:custGeom>
                <a:avLst/>
                <a:gdLst/>
                <a:ahLst/>
                <a:cxnLst/>
                <a:rect l="l" t="t" r="r" b="b"/>
                <a:pathLst>
                  <a:path w="5166" h="12400" fill="none" extrusionOk="0">
                    <a:moveTo>
                      <a:pt x="1" y="12400"/>
                    </a:moveTo>
                    <a:lnTo>
                      <a:pt x="5166"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0"/>
              <p:cNvSpPr/>
              <p:nvPr/>
            </p:nvSpPr>
            <p:spPr>
              <a:xfrm>
                <a:off x="3984625" y="3357500"/>
                <a:ext cx="55291" cy="48716"/>
              </a:xfrm>
              <a:custGeom>
                <a:avLst/>
                <a:gdLst/>
                <a:ahLst/>
                <a:cxnLst/>
                <a:rect l="l" t="t" r="r" b="b"/>
                <a:pathLst>
                  <a:path w="7030" h="6194" fill="none" extrusionOk="0">
                    <a:moveTo>
                      <a:pt x="1" y="6194"/>
                    </a:moveTo>
                    <a:lnTo>
                      <a:pt x="7029"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0"/>
              <p:cNvSpPr/>
              <p:nvPr/>
            </p:nvSpPr>
            <p:spPr>
              <a:xfrm>
                <a:off x="3888633" y="3406208"/>
                <a:ext cx="96000" cy="21322"/>
              </a:xfrm>
              <a:custGeom>
                <a:avLst/>
                <a:gdLst/>
                <a:ahLst/>
                <a:cxnLst/>
                <a:rect l="l" t="t" r="r" b="b"/>
                <a:pathLst>
                  <a:path w="12206" h="2711" fill="none" extrusionOk="0">
                    <a:moveTo>
                      <a:pt x="0" y="2710"/>
                    </a:moveTo>
                    <a:lnTo>
                      <a:pt x="12206"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0"/>
              <p:cNvSpPr/>
              <p:nvPr/>
            </p:nvSpPr>
            <p:spPr>
              <a:xfrm>
                <a:off x="3984625" y="3406208"/>
                <a:ext cx="42251" cy="136348"/>
              </a:xfrm>
              <a:custGeom>
                <a:avLst/>
                <a:gdLst/>
                <a:ahLst/>
                <a:cxnLst/>
                <a:rect l="l" t="t" r="r" b="b"/>
                <a:pathLst>
                  <a:path w="5372" h="17336" fill="none" extrusionOk="0">
                    <a:moveTo>
                      <a:pt x="1" y="1"/>
                    </a:moveTo>
                    <a:lnTo>
                      <a:pt x="5372" y="17335"/>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0"/>
              <p:cNvSpPr/>
              <p:nvPr/>
            </p:nvSpPr>
            <p:spPr>
              <a:xfrm>
                <a:off x="4026868" y="3427522"/>
                <a:ext cx="35597" cy="115033"/>
              </a:xfrm>
              <a:custGeom>
                <a:avLst/>
                <a:gdLst/>
                <a:ahLst/>
                <a:cxnLst/>
                <a:rect l="l" t="t" r="r" b="b"/>
                <a:pathLst>
                  <a:path w="4526" h="14626" fill="none" extrusionOk="0">
                    <a:moveTo>
                      <a:pt x="1" y="14625"/>
                    </a:moveTo>
                    <a:lnTo>
                      <a:pt x="4525"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0"/>
              <p:cNvSpPr/>
              <p:nvPr/>
            </p:nvSpPr>
            <p:spPr>
              <a:xfrm>
                <a:off x="3876261" y="3542548"/>
                <a:ext cx="150615" cy="52051"/>
              </a:xfrm>
              <a:custGeom>
                <a:avLst/>
                <a:gdLst/>
                <a:ahLst/>
                <a:cxnLst/>
                <a:rect l="l" t="t" r="r" b="b"/>
                <a:pathLst>
                  <a:path w="19150" h="6618" fill="none" extrusionOk="0">
                    <a:moveTo>
                      <a:pt x="1" y="6617"/>
                    </a:moveTo>
                    <a:lnTo>
                      <a:pt x="19150"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0"/>
              <p:cNvSpPr/>
              <p:nvPr/>
            </p:nvSpPr>
            <p:spPr>
              <a:xfrm>
                <a:off x="4006702" y="3542548"/>
                <a:ext cx="20174" cy="99044"/>
              </a:xfrm>
              <a:custGeom>
                <a:avLst/>
                <a:gdLst/>
                <a:ahLst/>
                <a:cxnLst/>
                <a:rect l="l" t="t" r="r" b="b"/>
                <a:pathLst>
                  <a:path w="2565" h="12593" fill="none" extrusionOk="0">
                    <a:moveTo>
                      <a:pt x="2565" y="0"/>
                    </a:moveTo>
                    <a:lnTo>
                      <a:pt x="0" y="12593"/>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0"/>
              <p:cNvSpPr/>
              <p:nvPr/>
            </p:nvSpPr>
            <p:spPr>
              <a:xfrm>
                <a:off x="3912700" y="3641584"/>
                <a:ext cx="97817" cy="41779"/>
              </a:xfrm>
              <a:custGeom>
                <a:avLst/>
                <a:gdLst/>
                <a:ahLst/>
                <a:cxnLst/>
                <a:rect l="l" t="t" r="r" b="b"/>
                <a:pathLst>
                  <a:path w="12437" h="5312" fill="none" extrusionOk="0">
                    <a:moveTo>
                      <a:pt x="1" y="5311"/>
                    </a:moveTo>
                    <a:lnTo>
                      <a:pt x="12436"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0"/>
              <p:cNvSpPr/>
              <p:nvPr/>
            </p:nvSpPr>
            <p:spPr>
              <a:xfrm>
                <a:off x="3875601" y="3503726"/>
                <a:ext cx="68410" cy="89158"/>
              </a:xfrm>
              <a:custGeom>
                <a:avLst/>
                <a:gdLst/>
                <a:ahLst/>
                <a:cxnLst/>
                <a:rect l="l" t="t" r="r" b="b"/>
                <a:pathLst>
                  <a:path w="8698" h="11336" fill="none" extrusionOk="0">
                    <a:moveTo>
                      <a:pt x="8698" y="1"/>
                    </a:moveTo>
                    <a:lnTo>
                      <a:pt x="0" y="11335"/>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0"/>
              <p:cNvSpPr/>
              <p:nvPr/>
            </p:nvSpPr>
            <p:spPr>
              <a:xfrm>
                <a:off x="3944003" y="3503726"/>
                <a:ext cx="89441" cy="36163"/>
              </a:xfrm>
              <a:custGeom>
                <a:avLst/>
                <a:gdLst/>
                <a:ahLst/>
                <a:cxnLst/>
                <a:rect l="l" t="t" r="r" b="b"/>
                <a:pathLst>
                  <a:path w="11372" h="4598" fill="none" extrusionOk="0">
                    <a:moveTo>
                      <a:pt x="1" y="1"/>
                    </a:moveTo>
                    <a:lnTo>
                      <a:pt x="11372" y="4598"/>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0"/>
              <p:cNvSpPr/>
              <p:nvPr/>
            </p:nvSpPr>
            <p:spPr>
              <a:xfrm>
                <a:off x="4033436" y="3490599"/>
                <a:ext cx="132824" cy="49290"/>
              </a:xfrm>
              <a:custGeom>
                <a:avLst/>
                <a:gdLst/>
                <a:ahLst/>
                <a:cxnLst/>
                <a:rect l="l" t="t" r="r" b="b"/>
                <a:pathLst>
                  <a:path w="16888" h="6267" fill="none" extrusionOk="0">
                    <a:moveTo>
                      <a:pt x="1" y="6267"/>
                    </a:moveTo>
                    <a:lnTo>
                      <a:pt x="16888"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0"/>
              <p:cNvSpPr/>
              <p:nvPr/>
            </p:nvSpPr>
            <p:spPr>
              <a:xfrm>
                <a:off x="4166252" y="3490599"/>
                <a:ext cx="73459" cy="95528"/>
              </a:xfrm>
              <a:custGeom>
                <a:avLst/>
                <a:gdLst/>
                <a:ahLst/>
                <a:cxnLst/>
                <a:rect l="l" t="t" r="r" b="b"/>
                <a:pathLst>
                  <a:path w="9340" h="12146" fill="none" extrusionOk="0">
                    <a:moveTo>
                      <a:pt x="1" y="0"/>
                    </a:moveTo>
                    <a:lnTo>
                      <a:pt x="9339" y="12146"/>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0"/>
              <p:cNvSpPr/>
              <p:nvPr/>
            </p:nvSpPr>
            <p:spPr>
              <a:xfrm>
                <a:off x="4027726" y="3539882"/>
                <a:ext cx="211985" cy="39970"/>
              </a:xfrm>
              <a:custGeom>
                <a:avLst/>
                <a:gdLst/>
                <a:ahLst/>
                <a:cxnLst/>
                <a:rect l="l" t="t" r="r" b="b"/>
                <a:pathLst>
                  <a:path w="26953" h="5082" fill="none" extrusionOk="0">
                    <a:moveTo>
                      <a:pt x="26952" y="5081"/>
                    </a:moveTo>
                    <a:lnTo>
                      <a:pt x="1"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0"/>
              <p:cNvSpPr/>
              <p:nvPr/>
            </p:nvSpPr>
            <p:spPr>
              <a:xfrm>
                <a:off x="4027726" y="3539882"/>
                <a:ext cx="99720" cy="174878"/>
              </a:xfrm>
              <a:custGeom>
                <a:avLst/>
                <a:gdLst/>
                <a:ahLst/>
                <a:cxnLst/>
                <a:rect l="l" t="t" r="r" b="b"/>
                <a:pathLst>
                  <a:path w="12679" h="22235" fill="none" extrusionOk="0">
                    <a:moveTo>
                      <a:pt x="1" y="1"/>
                    </a:moveTo>
                    <a:lnTo>
                      <a:pt x="12678" y="22234"/>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0"/>
              <p:cNvSpPr/>
              <p:nvPr/>
            </p:nvSpPr>
            <p:spPr>
              <a:xfrm>
                <a:off x="4027726" y="3539882"/>
                <a:ext cx="159754" cy="111707"/>
              </a:xfrm>
              <a:custGeom>
                <a:avLst/>
                <a:gdLst/>
                <a:ahLst/>
                <a:cxnLst/>
                <a:rect l="l" t="t" r="r" b="b"/>
                <a:pathLst>
                  <a:path w="20312" h="14203" fill="none" extrusionOk="0">
                    <a:moveTo>
                      <a:pt x="1" y="1"/>
                    </a:moveTo>
                    <a:lnTo>
                      <a:pt x="20311" y="14202"/>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0"/>
              <p:cNvSpPr/>
              <p:nvPr/>
            </p:nvSpPr>
            <p:spPr>
              <a:xfrm>
                <a:off x="4006702" y="3641584"/>
                <a:ext cx="120743" cy="73176"/>
              </a:xfrm>
              <a:custGeom>
                <a:avLst/>
                <a:gdLst/>
                <a:ahLst/>
                <a:cxnLst/>
                <a:rect l="l" t="t" r="r" b="b"/>
                <a:pathLst>
                  <a:path w="15352" h="9304" fill="none" extrusionOk="0">
                    <a:moveTo>
                      <a:pt x="0" y="1"/>
                    </a:moveTo>
                    <a:lnTo>
                      <a:pt x="15351" y="9303"/>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0"/>
              <p:cNvSpPr/>
              <p:nvPr/>
            </p:nvSpPr>
            <p:spPr>
              <a:xfrm>
                <a:off x="4006702" y="3641584"/>
                <a:ext cx="39773" cy="140249"/>
              </a:xfrm>
              <a:custGeom>
                <a:avLst/>
                <a:gdLst/>
                <a:ahLst/>
                <a:cxnLst/>
                <a:rect l="l" t="t" r="r" b="b"/>
                <a:pathLst>
                  <a:path w="5057" h="17832" fill="none" extrusionOk="0">
                    <a:moveTo>
                      <a:pt x="5057" y="17832"/>
                    </a:moveTo>
                    <a:lnTo>
                      <a:pt x="0"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0"/>
              <p:cNvSpPr/>
              <p:nvPr/>
            </p:nvSpPr>
            <p:spPr>
              <a:xfrm>
                <a:off x="3996423" y="3784585"/>
                <a:ext cx="51862" cy="10280"/>
              </a:xfrm>
              <a:custGeom>
                <a:avLst/>
                <a:gdLst/>
                <a:ahLst/>
                <a:cxnLst/>
                <a:rect l="l" t="t" r="r" b="b"/>
                <a:pathLst>
                  <a:path w="6594" h="1307" fill="none" extrusionOk="0">
                    <a:moveTo>
                      <a:pt x="1" y="1307"/>
                    </a:moveTo>
                    <a:lnTo>
                      <a:pt x="6594"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0"/>
              <p:cNvSpPr/>
              <p:nvPr/>
            </p:nvSpPr>
            <p:spPr>
              <a:xfrm>
                <a:off x="4048277" y="3784585"/>
                <a:ext cx="47583" cy="68890"/>
              </a:xfrm>
              <a:custGeom>
                <a:avLst/>
                <a:gdLst/>
                <a:ahLst/>
                <a:cxnLst/>
                <a:rect l="l" t="t" r="r" b="b"/>
                <a:pathLst>
                  <a:path w="6050" h="8759" fill="none" extrusionOk="0">
                    <a:moveTo>
                      <a:pt x="1" y="0"/>
                    </a:moveTo>
                    <a:lnTo>
                      <a:pt x="6049" y="8758"/>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0"/>
              <p:cNvSpPr/>
              <p:nvPr/>
            </p:nvSpPr>
            <p:spPr>
              <a:xfrm>
                <a:off x="4095947" y="3788392"/>
                <a:ext cx="10280" cy="64894"/>
              </a:xfrm>
              <a:custGeom>
                <a:avLst/>
                <a:gdLst/>
                <a:ahLst/>
                <a:cxnLst/>
                <a:rect l="l" t="t" r="r" b="b"/>
                <a:pathLst>
                  <a:path w="1307" h="8251" fill="none" extrusionOk="0">
                    <a:moveTo>
                      <a:pt x="0" y="8250"/>
                    </a:moveTo>
                    <a:lnTo>
                      <a:pt x="1307"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0"/>
              <p:cNvSpPr/>
              <p:nvPr/>
            </p:nvSpPr>
            <p:spPr>
              <a:xfrm>
                <a:off x="4095852" y="3853467"/>
                <a:ext cx="45672" cy="15895"/>
              </a:xfrm>
              <a:custGeom>
                <a:avLst/>
                <a:gdLst/>
                <a:ahLst/>
                <a:cxnLst/>
                <a:rect l="l" t="t" r="r" b="b"/>
                <a:pathLst>
                  <a:path w="5807" h="2021" fill="none" extrusionOk="0">
                    <a:moveTo>
                      <a:pt x="0" y="0"/>
                    </a:moveTo>
                    <a:lnTo>
                      <a:pt x="5807" y="202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0"/>
              <p:cNvSpPr/>
              <p:nvPr/>
            </p:nvSpPr>
            <p:spPr>
              <a:xfrm>
                <a:off x="4138567" y="3868308"/>
                <a:ext cx="16469" cy="101710"/>
              </a:xfrm>
              <a:custGeom>
                <a:avLst/>
                <a:gdLst/>
                <a:ahLst/>
                <a:cxnLst/>
                <a:rect l="l" t="t" r="r" b="b"/>
                <a:pathLst>
                  <a:path w="2094" h="12932" fill="none" extrusionOk="0">
                    <a:moveTo>
                      <a:pt x="1" y="1"/>
                    </a:moveTo>
                    <a:lnTo>
                      <a:pt x="2093" y="12932"/>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0"/>
              <p:cNvSpPr/>
              <p:nvPr/>
            </p:nvSpPr>
            <p:spPr>
              <a:xfrm>
                <a:off x="3875601" y="3592876"/>
                <a:ext cx="131110" cy="48716"/>
              </a:xfrm>
              <a:custGeom>
                <a:avLst/>
                <a:gdLst/>
                <a:ahLst/>
                <a:cxnLst/>
                <a:rect l="l" t="t" r="r" b="b"/>
                <a:pathLst>
                  <a:path w="16670" h="6194" fill="none" extrusionOk="0">
                    <a:moveTo>
                      <a:pt x="0" y="0"/>
                    </a:moveTo>
                    <a:lnTo>
                      <a:pt x="16669" y="6194"/>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0"/>
              <p:cNvSpPr/>
              <p:nvPr/>
            </p:nvSpPr>
            <p:spPr>
              <a:xfrm>
                <a:off x="4164828" y="3394410"/>
                <a:ext cx="26458" cy="93153"/>
              </a:xfrm>
              <a:custGeom>
                <a:avLst/>
                <a:gdLst/>
                <a:ahLst/>
                <a:cxnLst/>
                <a:rect l="l" t="t" r="r" b="b"/>
                <a:pathLst>
                  <a:path w="3364" h="11844" fill="none" extrusionOk="0">
                    <a:moveTo>
                      <a:pt x="0" y="11843"/>
                    </a:moveTo>
                    <a:lnTo>
                      <a:pt x="3363"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0"/>
              <p:cNvSpPr/>
              <p:nvPr/>
            </p:nvSpPr>
            <p:spPr>
              <a:xfrm>
                <a:off x="4191278" y="3394410"/>
                <a:ext cx="86586" cy="52719"/>
              </a:xfrm>
              <a:custGeom>
                <a:avLst/>
                <a:gdLst/>
                <a:ahLst/>
                <a:cxnLst/>
                <a:rect l="l" t="t" r="r" b="b"/>
                <a:pathLst>
                  <a:path w="11009" h="6703" fill="none" extrusionOk="0">
                    <a:moveTo>
                      <a:pt x="0" y="1"/>
                    </a:moveTo>
                    <a:lnTo>
                      <a:pt x="11008" y="6702"/>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40"/>
            <p:cNvGrpSpPr/>
            <p:nvPr/>
          </p:nvGrpSpPr>
          <p:grpSpPr>
            <a:xfrm>
              <a:off x="2026441" y="3938695"/>
              <a:ext cx="63794" cy="54737"/>
              <a:chOff x="4180904" y="4251758"/>
              <a:chExt cx="37783" cy="32420"/>
            </a:xfrm>
          </p:grpSpPr>
          <p:sp>
            <p:nvSpPr>
              <p:cNvPr id="1443" name="Google Shape;1443;p40"/>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0"/>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40"/>
            <p:cNvGrpSpPr/>
            <p:nvPr/>
          </p:nvGrpSpPr>
          <p:grpSpPr>
            <a:xfrm>
              <a:off x="2061459" y="3650934"/>
              <a:ext cx="63794" cy="54644"/>
              <a:chOff x="4201644" y="4081324"/>
              <a:chExt cx="37783" cy="32364"/>
            </a:xfrm>
          </p:grpSpPr>
          <p:sp>
            <p:nvSpPr>
              <p:cNvPr id="1446" name="Google Shape;1446;p40"/>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0"/>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40"/>
            <p:cNvGrpSpPr/>
            <p:nvPr/>
          </p:nvGrpSpPr>
          <p:grpSpPr>
            <a:xfrm>
              <a:off x="2201210" y="3323560"/>
              <a:ext cx="63794" cy="54790"/>
              <a:chOff x="4284416" y="3887428"/>
              <a:chExt cx="37783" cy="32451"/>
            </a:xfrm>
          </p:grpSpPr>
          <p:sp>
            <p:nvSpPr>
              <p:cNvPr id="1449" name="Google Shape;1449;p40"/>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0"/>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40"/>
            <p:cNvGrpSpPr/>
            <p:nvPr/>
          </p:nvGrpSpPr>
          <p:grpSpPr>
            <a:xfrm>
              <a:off x="2098733" y="3277932"/>
              <a:ext cx="63940" cy="54644"/>
              <a:chOff x="4223721" y="3860404"/>
              <a:chExt cx="37870" cy="32364"/>
            </a:xfrm>
          </p:grpSpPr>
          <p:sp>
            <p:nvSpPr>
              <p:cNvPr id="1452" name="Google Shape;1452;p40"/>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0"/>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40"/>
            <p:cNvGrpSpPr/>
            <p:nvPr/>
          </p:nvGrpSpPr>
          <p:grpSpPr>
            <a:xfrm>
              <a:off x="1898097" y="3005827"/>
              <a:ext cx="63780" cy="54631"/>
              <a:chOff x="4104889" y="3699242"/>
              <a:chExt cx="37776" cy="32357"/>
            </a:xfrm>
          </p:grpSpPr>
          <p:sp>
            <p:nvSpPr>
              <p:cNvPr id="1455" name="Google Shape;1455;p40"/>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0"/>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40"/>
            <p:cNvGrpSpPr/>
            <p:nvPr/>
          </p:nvGrpSpPr>
          <p:grpSpPr>
            <a:xfrm>
              <a:off x="1963471" y="2627421"/>
              <a:ext cx="63953" cy="54737"/>
              <a:chOff x="4143608" y="3475121"/>
              <a:chExt cx="37878" cy="32420"/>
            </a:xfrm>
          </p:grpSpPr>
          <p:sp>
            <p:nvSpPr>
              <p:cNvPr id="1458" name="Google Shape;1458;p40"/>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0"/>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40"/>
            <p:cNvGrpSpPr/>
            <p:nvPr/>
          </p:nvGrpSpPr>
          <p:grpSpPr>
            <a:xfrm>
              <a:off x="2087805" y="2789123"/>
              <a:ext cx="63780" cy="54644"/>
              <a:chOff x="4217248" y="3570893"/>
              <a:chExt cx="37776" cy="32364"/>
            </a:xfrm>
          </p:grpSpPr>
          <p:sp>
            <p:nvSpPr>
              <p:cNvPr id="1461" name="Google Shape;1461;p40"/>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0"/>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0"/>
            <p:cNvGrpSpPr/>
            <p:nvPr/>
          </p:nvGrpSpPr>
          <p:grpSpPr>
            <a:xfrm>
              <a:off x="2152063" y="2553960"/>
              <a:ext cx="63780" cy="54790"/>
              <a:chOff x="4255307" y="3431612"/>
              <a:chExt cx="37776" cy="32451"/>
            </a:xfrm>
          </p:grpSpPr>
          <p:sp>
            <p:nvSpPr>
              <p:cNvPr id="1464" name="Google Shape;1464;p40"/>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0"/>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0"/>
            <p:cNvGrpSpPr/>
            <p:nvPr/>
          </p:nvGrpSpPr>
          <p:grpSpPr>
            <a:xfrm>
              <a:off x="1472895" y="2800105"/>
              <a:ext cx="63780" cy="54737"/>
              <a:chOff x="3853052" y="3577398"/>
              <a:chExt cx="37776" cy="32420"/>
            </a:xfrm>
          </p:grpSpPr>
          <p:sp>
            <p:nvSpPr>
              <p:cNvPr id="1467" name="Google Shape;1467;p40"/>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0"/>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40"/>
            <p:cNvGrpSpPr/>
            <p:nvPr/>
          </p:nvGrpSpPr>
          <p:grpSpPr>
            <a:xfrm>
              <a:off x="1788384" y="2521028"/>
              <a:ext cx="63780" cy="54631"/>
              <a:chOff x="4039908" y="3412107"/>
              <a:chExt cx="37776" cy="32357"/>
            </a:xfrm>
          </p:grpSpPr>
          <p:sp>
            <p:nvSpPr>
              <p:cNvPr id="1470" name="Google Shape;1470;p40"/>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0"/>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40"/>
            <p:cNvGrpSpPr/>
            <p:nvPr/>
          </p:nvGrpSpPr>
          <p:grpSpPr>
            <a:xfrm>
              <a:off x="1750312" y="2402762"/>
              <a:ext cx="63940" cy="54671"/>
              <a:chOff x="4017360" y="3342061"/>
              <a:chExt cx="37870" cy="32380"/>
            </a:xfrm>
          </p:grpSpPr>
          <p:sp>
            <p:nvSpPr>
              <p:cNvPr id="1473" name="Google Shape;1473;p40"/>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0"/>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5" name="Google Shape;1475;p40"/>
            <p:cNvSpPr/>
            <p:nvPr/>
          </p:nvSpPr>
          <p:spPr>
            <a:xfrm>
              <a:off x="1718827" y="2703498"/>
              <a:ext cx="80649" cy="6910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0"/>
            <p:cNvSpPr/>
            <p:nvPr/>
          </p:nvSpPr>
          <p:spPr>
            <a:xfrm>
              <a:off x="1740831" y="2719898"/>
              <a:ext cx="42257" cy="36215"/>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7" name="Google Shape;1477;p40"/>
            <p:cNvGrpSpPr/>
            <p:nvPr/>
          </p:nvGrpSpPr>
          <p:grpSpPr>
            <a:xfrm>
              <a:off x="1300371" y="2532076"/>
              <a:ext cx="63780" cy="54671"/>
              <a:chOff x="3750870" y="3418650"/>
              <a:chExt cx="37776" cy="32380"/>
            </a:xfrm>
          </p:grpSpPr>
          <p:sp>
            <p:nvSpPr>
              <p:cNvPr id="1478" name="Google Shape;1478;p40"/>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0"/>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40"/>
            <p:cNvGrpSpPr/>
            <p:nvPr/>
          </p:nvGrpSpPr>
          <p:grpSpPr>
            <a:xfrm>
              <a:off x="1100531" y="2288587"/>
              <a:ext cx="63794" cy="54631"/>
              <a:chOff x="3632509" y="3274438"/>
              <a:chExt cx="37783" cy="32357"/>
            </a:xfrm>
          </p:grpSpPr>
          <p:sp>
            <p:nvSpPr>
              <p:cNvPr id="1481" name="Google Shape;1481;p40"/>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0"/>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40"/>
            <p:cNvGrpSpPr/>
            <p:nvPr/>
          </p:nvGrpSpPr>
          <p:grpSpPr>
            <a:xfrm>
              <a:off x="1563008" y="2327628"/>
              <a:ext cx="63780" cy="54790"/>
              <a:chOff x="3906424" y="3297561"/>
              <a:chExt cx="37776" cy="32451"/>
            </a:xfrm>
          </p:grpSpPr>
          <p:sp>
            <p:nvSpPr>
              <p:cNvPr id="1484" name="Google Shape;1484;p40"/>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0"/>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40"/>
            <p:cNvGrpSpPr/>
            <p:nvPr/>
          </p:nvGrpSpPr>
          <p:grpSpPr>
            <a:xfrm>
              <a:off x="1494899" y="2521028"/>
              <a:ext cx="63780" cy="54631"/>
              <a:chOff x="3866084" y="3412107"/>
              <a:chExt cx="37776" cy="32357"/>
            </a:xfrm>
          </p:grpSpPr>
          <p:sp>
            <p:nvSpPr>
              <p:cNvPr id="1487" name="Google Shape;1487;p40"/>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0"/>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40"/>
            <p:cNvGrpSpPr/>
            <p:nvPr/>
          </p:nvGrpSpPr>
          <p:grpSpPr>
            <a:xfrm>
              <a:off x="1761387" y="3119232"/>
              <a:ext cx="63794" cy="54631"/>
              <a:chOff x="4023919" y="3766409"/>
              <a:chExt cx="37783" cy="32357"/>
            </a:xfrm>
          </p:grpSpPr>
          <p:sp>
            <p:nvSpPr>
              <p:cNvPr id="1490" name="Google Shape;1490;p40"/>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0"/>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40"/>
            <p:cNvGrpSpPr/>
            <p:nvPr/>
          </p:nvGrpSpPr>
          <p:grpSpPr>
            <a:xfrm>
              <a:off x="1676904" y="3141249"/>
              <a:ext cx="63780" cy="54631"/>
              <a:chOff x="3973882" y="3779449"/>
              <a:chExt cx="37776" cy="32357"/>
            </a:xfrm>
          </p:grpSpPr>
          <p:sp>
            <p:nvSpPr>
              <p:cNvPr id="1493" name="Google Shape;1493;p40"/>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0"/>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40"/>
            <p:cNvGrpSpPr/>
            <p:nvPr/>
          </p:nvGrpSpPr>
          <p:grpSpPr>
            <a:xfrm>
              <a:off x="1844927" y="3240153"/>
              <a:ext cx="63780" cy="54671"/>
              <a:chOff x="4073398" y="3838028"/>
              <a:chExt cx="37776" cy="32380"/>
            </a:xfrm>
          </p:grpSpPr>
          <p:sp>
            <p:nvSpPr>
              <p:cNvPr id="1496" name="Google Shape;1496;p40"/>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0"/>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40"/>
            <p:cNvGrpSpPr/>
            <p:nvPr/>
          </p:nvGrpSpPr>
          <p:grpSpPr>
            <a:xfrm>
              <a:off x="2299569" y="3757593"/>
              <a:ext cx="63740" cy="54644"/>
              <a:chOff x="4342672" y="4144496"/>
              <a:chExt cx="37752" cy="32364"/>
            </a:xfrm>
          </p:grpSpPr>
          <p:sp>
            <p:nvSpPr>
              <p:cNvPr id="1499" name="Google Shape;1499;p40"/>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0"/>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40"/>
            <p:cNvGrpSpPr/>
            <p:nvPr/>
          </p:nvGrpSpPr>
          <p:grpSpPr>
            <a:xfrm>
              <a:off x="2407144" y="3609648"/>
              <a:ext cx="63794" cy="54644"/>
              <a:chOff x="4406386" y="4056872"/>
              <a:chExt cx="37783" cy="32364"/>
            </a:xfrm>
          </p:grpSpPr>
          <p:sp>
            <p:nvSpPr>
              <p:cNvPr id="1502" name="Google Shape;1502;p40"/>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0"/>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40"/>
            <p:cNvGrpSpPr/>
            <p:nvPr/>
          </p:nvGrpSpPr>
          <p:grpSpPr>
            <a:xfrm>
              <a:off x="2201210" y="3927713"/>
              <a:ext cx="63794" cy="54631"/>
              <a:chOff x="4284416" y="4245254"/>
              <a:chExt cx="37783" cy="32357"/>
            </a:xfrm>
          </p:grpSpPr>
          <p:sp>
            <p:nvSpPr>
              <p:cNvPr id="1505" name="Google Shape;1505;p40"/>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0"/>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40"/>
            <p:cNvGrpSpPr/>
            <p:nvPr/>
          </p:nvGrpSpPr>
          <p:grpSpPr>
            <a:xfrm>
              <a:off x="2090859" y="4072922"/>
              <a:ext cx="63780" cy="54644"/>
              <a:chOff x="4219057" y="4331258"/>
              <a:chExt cx="37776" cy="32364"/>
            </a:xfrm>
          </p:grpSpPr>
          <p:sp>
            <p:nvSpPr>
              <p:cNvPr id="1508" name="Google Shape;1508;p40"/>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0"/>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40"/>
            <p:cNvGrpSpPr/>
            <p:nvPr/>
          </p:nvGrpSpPr>
          <p:grpSpPr>
            <a:xfrm>
              <a:off x="2065642" y="3752852"/>
              <a:ext cx="56556" cy="48456"/>
              <a:chOff x="4204122" y="4141688"/>
              <a:chExt cx="33497" cy="28699"/>
            </a:xfrm>
          </p:grpSpPr>
          <p:sp>
            <p:nvSpPr>
              <p:cNvPr id="1511" name="Google Shape;1511;p40"/>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0"/>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40"/>
            <p:cNvGrpSpPr/>
            <p:nvPr/>
          </p:nvGrpSpPr>
          <p:grpSpPr>
            <a:xfrm>
              <a:off x="2230132" y="3520159"/>
              <a:ext cx="65706" cy="56264"/>
              <a:chOff x="4301546" y="4003869"/>
              <a:chExt cx="38916" cy="33324"/>
            </a:xfrm>
          </p:grpSpPr>
          <p:sp>
            <p:nvSpPr>
              <p:cNvPr id="1514" name="Google Shape;1514;p40"/>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0"/>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40"/>
            <p:cNvGrpSpPr/>
            <p:nvPr/>
          </p:nvGrpSpPr>
          <p:grpSpPr>
            <a:xfrm>
              <a:off x="2076716" y="3386437"/>
              <a:ext cx="61709" cy="52958"/>
              <a:chOff x="4210681" y="3924669"/>
              <a:chExt cx="36549" cy="31366"/>
            </a:xfrm>
          </p:grpSpPr>
          <p:sp>
            <p:nvSpPr>
              <p:cNvPr id="1517" name="Google Shape;1517;p40"/>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0"/>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40"/>
            <p:cNvGrpSpPr/>
            <p:nvPr/>
          </p:nvGrpSpPr>
          <p:grpSpPr>
            <a:xfrm>
              <a:off x="1700355" y="2887017"/>
              <a:ext cx="53183" cy="45574"/>
              <a:chOff x="3987771" y="3628874"/>
              <a:chExt cx="31499" cy="26993"/>
            </a:xfrm>
          </p:grpSpPr>
          <p:sp>
            <p:nvSpPr>
              <p:cNvPr id="1520" name="Google Shape;1520;p40"/>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0"/>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40"/>
            <p:cNvGrpSpPr/>
            <p:nvPr/>
          </p:nvGrpSpPr>
          <p:grpSpPr>
            <a:xfrm>
              <a:off x="1868537" y="3134875"/>
              <a:ext cx="53024" cy="45415"/>
              <a:chOff x="4087382" y="3775674"/>
              <a:chExt cx="31405" cy="26898"/>
            </a:xfrm>
          </p:grpSpPr>
          <p:sp>
            <p:nvSpPr>
              <p:cNvPr id="1523" name="Google Shape;1523;p40"/>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0"/>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40"/>
            <p:cNvGrpSpPr/>
            <p:nvPr/>
          </p:nvGrpSpPr>
          <p:grpSpPr>
            <a:xfrm>
              <a:off x="1921708" y="3271572"/>
              <a:ext cx="53024" cy="45428"/>
              <a:chOff x="4118873" y="3856637"/>
              <a:chExt cx="31405" cy="26906"/>
            </a:xfrm>
          </p:grpSpPr>
          <p:sp>
            <p:nvSpPr>
              <p:cNvPr id="1526" name="Google Shape;1526;p40"/>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0"/>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40"/>
            <p:cNvGrpSpPr/>
            <p:nvPr/>
          </p:nvGrpSpPr>
          <p:grpSpPr>
            <a:xfrm>
              <a:off x="2005566" y="2904997"/>
              <a:ext cx="53183" cy="45428"/>
              <a:chOff x="4168541" y="3639523"/>
              <a:chExt cx="31499" cy="26906"/>
            </a:xfrm>
          </p:grpSpPr>
          <p:sp>
            <p:nvSpPr>
              <p:cNvPr id="1529" name="Google Shape;1529;p40"/>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0"/>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 name="Google Shape;1531;p40"/>
            <p:cNvGrpSpPr/>
            <p:nvPr/>
          </p:nvGrpSpPr>
          <p:grpSpPr>
            <a:xfrm>
              <a:off x="1663240" y="2489688"/>
              <a:ext cx="53024" cy="45495"/>
              <a:chOff x="3965789" y="3393545"/>
              <a:chExt cx="31405" cy="26945"/>
            </a:xfrm>
          </p:grpSpPr>
          <p:sp>
            <p:nvSpPr>
              <p:cNvPr id="1532" name="Google Shape;1532;p40"/>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0"/>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40"/>
            <p:cNvGrpSpPr/>
            <p:nvPr/>
          </p:nvGrpSpPr>
          <p:grpSpPr>
            <a:xfrm>
              <a:off x="1594653" y="2654245"/>
              <a:ext cx="53024" cy="45588"/>
              <a:chOff x="3925166" y="3491008"/>
              <a:chExt cx="31405" cy="27001"/>
            </a:xfrm>
          </p:grpSpPr>
          <p:sp>
            <p:nvSpPr>
              <p:cNvPr id="1535" name="Google Shape;1535;p40"/>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0"/>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40"/>
            <p:cNvGrpSpPr/>
            <p:nvPr/>
          </p:nvGrpSpPr>
          <p:grpSpPr>
            <a:xfrm>
              <a:off x="1185518" y="2400930"/>
              <a:ext cx="53011" cy="45415"/>
              <a:chOff x="3682845" y="3340976"/>
              <a:chExt cx="31397" cy="26898"/>
            </a:xfrm>
          </p:grpSpPr>
          <p:sp>
            <p:nvSpPr>
              <p:cNvPr id="1538" name="Google Shape;1538;p40"/>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0"/>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40"/>
            <p:cNvGrpSpPr/>
            <p:nvPr/>
          </p:nvGrpSpPr>
          <p:grpSpPr>
            <a:xfrm>
              <a:off x="1375545" y="2422456"/>
              <a:ext cx="53183" cy="45574"/>
              <a:chOff x="3795393" y="3353725"/>
              <a:chExt cx="31499" cy="26993"/>
            </a:xfrm>
          </p:grpSpPr>
          <p:sp>
            <p:nvSpPr>
              <p:cNvPr id="1541" name="Google Shape;1541;p40"/>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0"/>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40"/>
            <p:cNvGrpSpPr/>
            <p:nvPr/>
          </p:nvGrpSpPr>
          <p:grpSpPr>
            <a:xfrm>
              <a:off x="2019695" y="4126889"/>
              <a:ext cx="65719" cy="56251"/>
              <a:chOff x="4176909" y="4363221"/>
              <a:chExt cx="38924" cy="33316"/>
            </a:xfrm>
          </p:grpSpPr>
          <p:sp>
            <p:nvSpPr>
              <p:cNvPr id="1544" name="Google Shape;1544;p40"/>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0"/>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40"/>
            <p:cNvGrpSpPr/>
            <p:nvPr/>
          </p:nvGrpSpPr>
          <p:grpSpPr>
            <a:xfrm>
              <a:off x="2102903" y="3526560"/>
              <a:ext cx="56663" cy="48576"/>
              <a:chOff x="4226191" y="4007660"/>
              <a:chExt cx="33560" cy="28770"/>
            </a:xfrm>
          </p:grpSpPr>
          <p:sp>
            <p:nvSpPr>
              <p:cNvPr id="1547" name="Google Shape;1547;p40"/>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0"/>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40"/>
            <p:cNvGrpSpPr/>
            <p:nvPr/>
          </p:nvGrpSpPr>
          <p:grpSpPr>
            <a:xfrm>
              <a:off x="1041903" y="2461829"/>
              <a:ext cx="56716" cy="48456"/>
              <a:chOff x="3597785" y="3377045"/>
              <a:chExt cx="33591" cy="28699"/>
            </a:xfrm>
          </p:grpSpPr>
          <p:sp>
            <p:nvSpPr>
              <p:cNvPr id="1550" name="Google Shape;1550;p40"/>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0"/>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40"/>
            <p:cNvGrpSpPr/>
            <p:nvPr/>
          </p:nvGrpSpPr>
          <p:grpSpPr>
            <a:xfrm>
              <a:off x="1531682" y="2956109"/>
              <a:ext cx="56716" cy="48443"/>
              <a:chOff x="3887870" y="3669796"/>
              <a:chExt cx="33591" cy="28692"/>
            </a:xfrm>
          </p:grpSpPr>
          <p:sp>
            <p:nvSpPr>
              <p:cNvPr id="1553" name="Google Shape;1553;p40"/>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40"/>
            <p:cNvGrpSpPr/>
            <p:nvPr/>
          </p:nvGrpSpPr>
          <p:grpSpPr>
            <a:xfrm>
              <a:off x="1414254" y="2638403"/>
              <a:ext cx="56556" cy="48576"/>
              <a:chOff x="3818320" y="3481625"/>
              <a:chExt cx="33497" cy="28770"/>
            </a:xfrm>
          </p:grpSpPr>
          <p:sp>
            <p:nvSpPr>
              <p:cNvPr id="1556" name="Google Shape;1556;p40"/>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0"/>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40"/>
            <p:cNvGrpSpPr/>
            <p:nvPr/>
          </p:nvGrpSpPr>
          <p:grpSpPr>
            <a:xfrm>
              <a:off x="2190613" y="3717835"/>
              <a:ext cx="63302" cy="54246"/>
              <a:chOff x="4278139" y="4120948"/>
              <a:chExt cx="37492" cy="32129"/>
            </a:xfrm>
          </p:grpSpPr>
          <p:sp>
            <p:nvSpPr>
              <p:cNvPr id="1559" name="Google Shape;1559;p40"/>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40"/>
            <p:cNvGrpSpPr/>
            <p:nvPr/>
          </p:nvGrpSpPr>
          <p:grpSpPr>
            <a:xfrm>
              <a:off x="2429958" y="3475448"/>
              <a:ext cx="56556" cy="48443"/>
              <a:chOff x="4419898" y="3977388"/>
              <a:chExt cx="33497" cy="28692"/>
            </a:xfrm>
          </p:grpSpPr>
          <p:sp>
            <p:nvSpPr>
              <p:cNvPr id="1562" name="Google Shape;1562;p40"/>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40"/>
            <p:cNvGrpSpPr/>
            <p:nvPr/>
          </p:nvGrpSpPr>
          <p:grpSpPr>
            <a:xfrm>
              <a:off x="1989339" y="3572188"/>
              <a:ext cx="56556" cy="48562"/>
              <a:chOff x="4158930" y="4034684"/>
              <a:chExt cx="33497" cy="28762"/>
            </a:xfrm>
          </p:grpSpPr>
          <p:sp>
            <p:nvSpPr>
              <p:cNvPr id="1565" name="Google Shape;1565;p40"/>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0"/>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40"/>
            <p:cNvGrpSpPr/>
            <p:nvPr/>
          </p:nvGrpSpPr>
          <p:grpSpPr>
            <a:xfrm>
              <a:off x="1948850" y="3441108"/>
              <a:ext cx="56556" cy="48576"/>
              <a:chOff x="4134949" y="3957049"/>
              <a:chExt cx="33497" cy="28770"/>
            </a:xfrm>
          </p:grpSpPr>
          <p:sp>
            <p:nvSpPr>
              <p:cNvPr id="1568" name="Google Shape;1568;p40"/>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40"/>
            <p:cNvGrpSpPr/>
            <p:nvPr/>
          </p:nvGrpSpPr>
          <p:grpSpPr>
            <a:xfrm>
              <a:off x="2047967" y="3824972"/>
              <a:ext cx="73580" cy="62917"/>
              <a:chOff x="4193653" y="4184403"/>
              <a:chExt cx="43580" cy="37264"/>
            </a:xfrm>
          </p:grpSpPr>
          <p:sp>
            <p:nvSpPr>
              <p:cNvPr id="1571" name="Google Shape;1571;p40"/>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0"/>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0"/>
            <p:cNvGrpSpPr/>
            <p:nvPr/>
          </p:nvGrpSpPr>
          <p:grpSpPr>
            <a:xfrm>
              <a:off x="2301136" y="3418812"/>
              <a:ext cx="73580" cy="62997"/>
              <a:chOff x="4343600" y="3943844"/>
              <a:chExt cx="43580" cy="37312"/>
            </a:xfrm>
          </p:grpSpPr>
          <p:sp>
            <p:nvSpPr>
              <p:cNvPr id="1574" name="Google Shape;1574;p40"/>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0"/>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40"/>
            <p:cNvGrpSpPr/>
            <p:nvPr/>
          </p:nvGrpSpPr>
          <p:grpSpPr>
            <a:xfrm>
              <a:off x="2011980" y="2469677"/>
              <a:ext cx="53183" cy="45588"/>
              <a:chOff x="4172339" y="3381693"/>
              <a:chExt cx="31499" cy="27001"/>
            </a:xfrm>
          </p:grpSpPr>
          <p:sp>
            <p:nvSpPr>
              <p:cNvPr id="1577" name="Google Shape;1577;p40"/>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9" name="Google Shape;1579;p40"/>
          <p:cNvSpPr/>
          <p:nvPr/>
        </p:nvSpPr>
        <p:spPr>
          <a:xfrm>
            <a:off x="4123692" y="1707231"/>
            <a:ext cx="138600" cy="13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0"/>
          <p:cNvSpPr/>
          <p:nvPr/>
        </p:nvSpPr>
        <p:spPr>
          <a:xfrm>
            <a:off x="4131576" y="2883307"/>
            <a:ext cx="138600" cy="13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1" name="Google Shape;1581;p40"/>
          <p:cNvCxnSpPr>
            <a:cxnSpLocks/>
          </p:cNvCxnSpPr>
          <p:nvPr/>
        </p:nvCxnSpPr>
        <p:spPr>
          <a:xfrm>
            <a:off x="4185914" y="1852389"/>
            <a:ext cx="0" cy="999900"/>
          </a:xfrm>
          <a:prstGeom prst="straightConnector1">
            <a:avLst/>
          </a:prstGeom>
          <a:noFill/>
          <a:ln w="19050" cap="flat" cmpd="sng">
            <a:solidFill>
              <a:schemeClr val="lt2"/>
            </a:solidFill>
            <a:prstDash val="solid"/>
            <a:round/>
            <a:headEnd type="none" w="med" len="med"/>
            <a:tailEnd type="none" w="med" len="med"/>
          </a:ln>
        </p:spPr>
      </p:cxnSp>
      <p:sp>
        <p:nvSpPr>
          <p:cNvPr id="1582" name="Google Shape;1582;p40"/>
          <p:cNvSpPr/>
          <p:nvPr/>
        </p:nvSpPr>
        <p:spPr>
          <a:xfrm>
            <a:off x="4166181" y="1750228"/>
            <a:ext cx="45719" cy="53546"/>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0"/>
          <p:cNvSpPr/>
          <p:nvPr/>
        </p:nvSpPr>
        <p:spPr>
          <a:xfrm>
            <a:off x="4167576" y="2920600"/>
            <a:ext cx="66600" cy="6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45C05461-E4F6-48D1-B180-274C4050D619}"/>
              </a:ext>
            </a:extLst>
          </p:cNvPr>
          <p:cNvSpPr txBox="1"/>
          <p:nvPr/>
        </p:nvSpPr>
        <p:spPr>
          <a:xfrm>
            <a:off x="4434114" y="1378857"/>
            <a:ext cx="4501643" cy="3754874"/>
          </a:xfrm>
          <a:prstGeom prst="rect">
            <a:avLst/>
          </a:prstGeom>
          <a:noFill/>
        </p:spPr>
        <p:txBody>
          <a:bodyPr wrap="square" rtlCol="0">
            <a:spAutoFit/>
          </a:bodyPr>
          <a:lstStyle/>
          <a:p>
            <a:pPr algn="l"/>
            <a:r>
              <a:rPr lang="en-IN" b="0" i="0" dirty="0">
                <a:solidFill>
                  <a:schemeClr val="tx2"/>
                </a:solidFill>
                <a:effectLst/>
                <a:latin typeface="Times New Roman" panose="02020603050405020304" pitchFamily="18" charset="0"/>
                <a:cs typeface="Times New Roman" panose="02020603050405020304" pitchFamily="18" charset="0"/>
              </a:rPr>
              <a:t>1.  B. Alghamdi and F. </a:t>
            </a:r>
            <a:r>
              <a:rPr lang="en-IN" b="0" i="0" dirty="0" err="1">
                <a:solidFill>
                  <a:schemeClr val="tx2"/>
                </a:solidFill>
                <a:effectLst/>
                <a:latin typeface="Times New Roman" panose="02020603050405020304" pitchFamily="18" charset="0"/>
                <a:cs typeface="Times New Roman" panose="02020603050405020304" pitchFamily="18" charset="0"/>
              </a:rPr>
              <a:t>Alharby</a:t>
            </a:r>
            <a:r>
              <a:rPr lang="en-IN" b="0" i="0" dirty="0">
                <a:solidFill>
                  <a:schemeClr val="tx2"/>
                </a:solidFill>
                <a:effectLst/>
                <a:latin typeface="Times New Roman" panose="02020603050405020304" pitchFamily="18" charset="0"/>
                <a:cs typeface="Times New Roman" panose="02020603050405020304" pitchFamily="18" charset="0"/>
              </a:rPr>
              <a:t>, ―An Intelligent Model for </a:t>
            </a:r>
          </a:p>
          <a:p>
            <a:pPr algn="l"/>
            <a:r>
              <a:rPr lang="en-IN" b="0" i="0" dirty="0">
                <a:solidFill>
                  <a:schemeClr val="tx2"/>
                </a:solidFill>
                <a:effectLst/>
                <a:latin typeface="Times New Roman" panose="02020603050405020304" pitchFamily="18" charset="0"/>
                <a:cs typeface="Times New Roman" panose="02020603050405020304" pitchFamily="18" charset="0"/>
              </a:rPr>
              <a:t>Online Recruitment Fraud Detection,” J. Inf. </a:t>
            </a:r>
            <a:r>
              <a:rPr lang="en-IN" b="0" i="0" dirty="0" err="1">
                <a:solidFill>
                  <a:schemeClr val="tx2"/>
                </a:solidFill>
                <a:effectLst/>
                <a:latin typeface="Times New Roman" panose="02020603050405020304" pitchFamily="18" charset="0"/>
                <a:cs typeface="Times New Roman" panose="02020603050405020304" pitchFamily="18" charset="0"/>
              </a:rPr>
              <a:t>Secur</a:t>
            </a:r>
            <a:r>
              <a:rPr lang="en-IN" b="0" i="0" dirty="0">
                <a:solidFill>
                  <a:schemeClr val="tx2"/>
                </a:solidFill>
                <a:effectLst/>
                <a:latin typeface="Times New Roman" panose="02020603050405020304" pitchFamily="18" charset="0"/>
                <a:cs typeface="Times New Roman" panose="02020603050405020304" pitchFamily="18" charset="0"/>
              </a:rPr>
              <a:t>., vol. 10, </a:t>
            </a:r>
          </a:p>
          <a:p>
            <a:pPr algn="l"/>
            <a:r>
              <a:rPr lang="en-IN" b="0" i="0" dirty="0">
                <a:solidFill>
                  <a:schemeClr val="tx2"/>
                </a:solidFill>
                <a:effectLst/>
                <a:latin typeface="Times New Roman" panose="02020603050405020304" pitchFamily="18" charset="0"/>
                <a:cs typeface="Times New Roman" panose="02020603050405020304" pitchFamily="18" charset="0"/>
              </a:rPr>
              <a:t>no. 03, pp. 155–176, 2019, </a:t>
            </a:r>
            <a:r>
              <a:rPr lang="en-IN" b="0" i="0" dirty="0" err="1">
                <a:solidFill>
                  <a:schemeClr val="tx2"/>
                </a:solidFill>
                <a:effectLst/>
                <a:latin typeface="Times New Roman" panose="02020603050405020304" pitchFamily="18" charset="0"/>
                <a:cs typeface="Times New Roman" panose="02020603050405020304" pitchFamily="18" charset="0"/>
              </a:rPr>
              <a:t>doi</a:t>
            </a:r>
            <a:r>
              <a:rPr lang="en-IN" b="0" i="0" dirty="0">
                <a:solidFill>
                  <a:schemeClr val="tx2"/>
                </a:solidFill>
                <a:effectLst/>
                <a:latin typeface="Times New Roman" panose="02020603050405020304" pitchFamily="18" charset="0"/>
                <a:cs typeface="Times New Roman" panose="02020603050405020304" pitchFamily="18" charset="0"/>
              </a:rPr>
              <a:t>: 10.4236/jis.2019.103009.</a:t>
            </a:r>
          </a:p>
          <a:p>
            <a:endParaRPr lang="en-IN" dirty="0">
              <a:solidFill>
                <a:schemeClr val="tx2"/>
              </a:solidFill>
              <a:latin typeface="Times New Roman" panose="02020603050405020304" pitchFamily="18" charset="0"/>
              <a:cs typeface="Times New Roman" panose="02020603050405020304" pitchFamily="18" charset="0"/>
            </a:endParaRPr>
          </a:p>
          <a:p>
            <a:endParaRPr lang="en-IN" dirty="0">
              <a:solidFill>
                <a:schemeClr val="tx2"/>
              </a:solidFill>
              <a:latin typeface="Times New Roman" panose="02020603050405020304" pitchFamily="18" charset="0"/>
              <a:cs typeface="Times New Roman" panose="02020603050405020304" pitchFamily="18" charset="0"/>
            </a:endParaRPr>
          </a:p>
          <a:p>
            <a:pPr algn="l"/>
            <a:r>
              <a:rPr lang="en-IN" b="0" i="0" dirty="0">
                <a:solidFill>
                  <a:schemeClr val="tx2"/>
                </a:solidFill>
                <a:effectLst/>
                <a:latin typeface="Times New Roman" panose="02020603050405020304" pitchFamily="18" charset="0"/>
                <a:cs typeface="Times New Roman" panose="02020603050405020304" pitchFamily="18" charset="0"/>
              </a:rPr>
              <a:t>2. F. Murtagh, ―Multilayer </a:t>
            </a:r>
            <a:r>
              <a:rPr lang="en-IN" b="0" i="0" dirty="0" err="1">
                <a:solidFill>
                  <a:schemeClr val="tx2"/>
                </a:solidFill>
                <a:effectLst/>
                <a:latin typeface="Times New Roman" panose="02020603050405020304" pitchFamily="18" charset="0"/>
                <a:cs typeface="Times New Roman" panose="02020603050405020304" pitchFamily="18" charset="0"/>
              </a:rPr>
              <a:t>perceptrons</a:t>
            </a:r>
            <a:r>
              <a:rPr lang="en-IN" b="0" i="0" dirty="0">
                <a:solidFill>
                  <a:schemeClr val="tx2"/>
                </a:solidFill>
                <a:effectLst/>
                <a:latin typeface="Times New Roman" panose="02020603050405020304" pitchFamily="18" charset="0"/>
                <a:cs typeface="Times New Roman" panose="02020603050405020304" pitchFamily="18" charset="0"/>
              </a:rPr>
              <a:t> for classification and regression, Neurocomputing, vol. 2, no. 5–6, pp. 183–197, 1991, </a:t>
            </a:r>
            <a:r>
              <a:rPr lang="en-IN" b="0" i="0" dirty="0" err="1">
                <a:solidFill>
                  <a:schemeClr val="tx2"/>
                </a:solidFill>
                <a:effectLst/>
                <a:latin typeface="Times New Roman" panose="02020603050405020304" pitchFamily="18" charset="0"/>
                <a:cs typeface="Times New Roman" panose="02020603050405020304" pitchFamily="18" charset="0"/>
              </a:rPr>
              <a:t>doi</a:t>
            </a:r>
            <a:r>
              <a:rPr lang="en-IN" b="0" i="0" dirty="0">
                <a:solidFill>
                  <a:schemeClr val="tx2"/>
                </a:solidFill>
                <a:effectLst/>
                <a:latin typeface="Times New Roman" panose="02020603050405020304" pitchFamily="18" charset="0"/>
                <a:cs typeface="Times New Roman" panose="02020603050405020304" pitchFamily="18" charset="0"/>
              </a:rPr>
              <a:t>: 10.1016/0925-2312(91)90023-5.</a:t>
            </a:r>
          </a:p>
          <a:p>
            <a:pPr algn="l"/>
            <a:endParaRPr lang="en-IN" dirty="0">
              <a:solidFill>
                <a:schemeClr val="tx2"/>
              </a:solidFill>
              <a:latin typeface="Times New Roman" panose="02020603050405020304" pitchFamily="18" charset="0"/>
              <a:cs typeface="Times New Roman" panose="02020603050405020304" pitchFamily="18" charset="0"/>
            </a:endParaRPr>
          </a:p>
          <a:p>
            <a:pPr algn="l"/>
            <a:endParaRPr lang="en-IN" dirty="0">
              <a:solidFill>
                <a:schemeClr val="tx2"/>
              </a:solidFill>
              <a:latin typeface="Times New Roman" panose="02020603050405020304" pitchFamily="18" charset="0"/>
              <a:cs typeface="Times New Roman" panose="02020603050405020304" pitchFamily="18" charset="0"/>
            </a:endParaRPr>
          </a:p>
          <a:p>
            <a:pPr algn="l"/>
            <a:r>
              <a:rPr lang="en-IN" b="0" i="0" dirty="0">
                <a:solidFill>
                  <a:schemeClr val="tx2"/>
                </a:solidFill>
                <a:effectLst/>
                <a:latin typeface="Times New Roman" panose="02020603050405020304" pitchFamily="18" charset="0"/>
                <a:cs typeface="Times New Roman" panose="02020603050405020304" pitchFamily="18" charset="0"/>
              </a:rPr>
              <a:t>3. E. G. Dada, J. S. </a:t>
            </a:r>
            <a:r>
              <a:rPr lang="en-IN" b="0" i="0" dirty="0" err="1">
                <a:solidFill>
                  <a:schemeClr val="tx2"/>
                </a:solidFill>
                <a:effectLst/>
                <a:latin typeface="Times New Roman" panose="02020603050405020304" pitchFamily="18" charset="0"/>
                <a:cs typeface="Times New Roman" panose="02020603050405020304" pitchFamily="18" charset="0"/>
              </a:rPr>
              <a:t>Bassi</a:t>
            </a:r>
            <a:r>
              <a:rPr lang="en-IN" b="0" i="0" dirty="0">
                <a:solidFill>
                  <a:schemeClr val="tx2"/>
                </a:solidFill>
                <a:effectLst/>
                <a:latin typeface="Times New Roman" panose="02020603050405020304" pitchFamily="18" charset="0"/>
                <a:cs typeface="Times New Roman" panose="02020603050405020304" pitchFamily="18" charset="0"/>
              </a:rPr>
              <a:t>, H. </a:t>
            </a:r>
            <a:r>
              <a:rPr lang="en-IN" b="0" i="0" dirty="0" err="1">
                <a:solidFill>
                  <a:schemeClr val="tx2"/>
                </a:solidFill>
                <a:effectLst/>
                <a:latin typeface="Times New Roman" panose="02020603050405020304" pitchFamily="18" charset="0"/>
                <a:cs typeface="Times New Roman" panose="02020603050405020304" pitchFamily="18" charset="0"/>
              </a:rPr>
              <a:t>Chiroma</a:t>
            </a:r>
            <a:r>
              <a:rPr lang="en-IN" b="0" i="0" dirty="0">
                <a:solidFill>
                  <a:schemeClr val="tx2"/>
                </a:solidFill>
                <a:effectLst/>
                <a:latin typeface="Times New Roman" panose="02020603050405020304" pitchFamily="18" charset="0"/>
                <a:cs typeface="Times New Roman" panose="02020603050405020304" pitchFamily="18" charset="0"/>
              </a:rPr>
              <a:t>, S. M. </a:t>
            </a:r>
            <a:r>
              <a:rPr lang="en-IN" b="0" i="0" dirty="0" err="1">
                <a:solidFill>
                  <a:schemeClr val="tx2"/>
                </a:solidFill>
                <a:effectLst/>
                <a:latin typeface="Times New Roman" panose="02020603050405020304" pitchFamily="18" charset="0"/>
                <a:cs typeface="Times New Roman" panose="02020603050405020304" pitchFamily="18" charset="0"/>
              </a:rPr>
              <a:t>Abdulhamid</a:t>
            </a:r>
            <a:r>
              <a:rPr lang="en-IN" b="0" i="0" dirty="0">
                <a:solidFill>
                  <a:schemeClr val="tx2"/>
                </a:solidFill>
                <a:effectLst/>
                <a:latin typeface="Times New Roman" panose="02020603050405020304" pitchFamily="18" charset="0"/>
                <a:cs typeface="Times New Roman" panose="02020603050405020304" pitchFamily="18" charset="0"/>
              </a:rPr>
              <a:t>, A. O. </a:t>
            </a:r>
            <a:r>
              <a:rPr lang="en-IN" b="0" i="0" dirty="0" err="1">
                <a:solidFill>
                  <a:schemeClr val="tx2"/>
                </a:solidFill>
                <a:effectLst/>
                <a:latin typeface="Times New Roman" panose="02020603050405020304" pitchFamily="18" charset="0"/>
                <a:cs typeface="Times New Roman" panose="02020603050405020304" pitchFamily="18" charset="0"/>
              </a:rPr>
              <a:t>Adetunmbi</a:t>
            </a:r>
            <a:r>
              <a:rPr lang="en-IN" b="0" i="0" dirty="0">
                <a:solidFill>
                  <a:schemeClr val="tx2"/>
                </a:solidFill>
                <a:effectLst/>
                <a:latin typeface="Times New Roman" panose="02020603050405020304" pitchFamily="18" charset="0"/>
                <a:cs typeface="Times New Roman" panose="02020603050405020304" pitchFamily="18" charset="0"/>
              </a:rPr>
              <a:t>, and O. E. </a:t>
            </a:r>
            <a:r>
              <a:rPr lang="en-IN" b="0" i="0" dirty="0" err="1">
                <a:solidFill>
                  <a:schemeClr val="tx2"/>
                </a:solidFill>
                <a:effectLst/>
                <a:latin typeface="Times New Roman" panose="02020603050405020304" pitchFamily="18" charset="0"/>
                <a:cs typeface="Times New Roman" panose="02020603050405020304" pitchFamily="18" charset="0"/>
              </a:rPr>
              <a:t>Ajibuwa</a:t>
            </a:r>
            <a:r>
              <a:rPr lang="en-IN" b="0" i="0" dirty="0">
                <a:solidFill>
                  <a:schemeClr val="tx2"/>
                </a:solidFill>
                <a:effectLst/>
                <a:latin typeface="Times New Roman" panose="02020603050405020304" pitchFamily="18" charset="0"/>
                <a:cs typeface="Times New Roman" panose="02020603050405020304" pitchFamily="18" charset="0"/>
              </a:rPr>
              <a:t>, “Machine learning for email spam filtering: review, approaches and open research problems,‖ </a:t>
            </a:r>
            <a:r>
              <a:rPr lang="en-IN" b="0" i="0" dirty="0" err="1">
                <a:solidFill>
                  <a:schemeClr val="tx2"/>
                </a:solidFill>
                <a:effectLst/>
                <a:latin typeface="Times New Roman" panose="02020603050405020304" pitchFamily="18" charset="0"/>
                <a:cs typeface="Times New Roman" panose="02020603050405020304" pitchFamily="18" charset="0"/>
              </a:rPr>
              <a:t>Heliyon</a:t>
            </a:r>
            <a:r>
              <a:rPr lang="en-IN" b="0" i="0" dirty="0">
                <a:solidFill>
                  <a:schemeClr val="tx2"/>
                </a:solidFill>
                <a:effectLst/>
                <a:latin typeface="Times New Roman" panose="02020603050405020304" pitchFamily="18" charset="0"/>
                <a:cs typeface="Times New Roman" panose="02020603050405020304" pitchFamily="18" charset="0"/>
              </a:rPr>
              <a:t>, vol. 5, no. 6, 2019, </a:t>
            </a:r>
            <a:r>
              <a:rPr lang="en-IN" b="0" i="0" dirty="0" err="1">
                <a:solidFill>
                  <a:schemeClr val="tx2"/>
                </a:solidFill>
                <a:effectLst/>
                <a:latin typeface="Times New Roman" panose="02020603050405020304" pitchFamily="18" charset="0"/>
                <a:cs typeface="Times New Roman" panose="02020603050405020304" pitchFamily="18" charset="0"/>
              </a:rPr>
              <a:t>doi</a:t>
            </a:r>
            <a:r>
              <a:rPr lang="en-IN" b="0" i="0" dirty="0">
                <a:solidFill>
                  <a:schemeClr val="tx2"/>
                </a:solidFill>
                <a:effectLst/>
                <a:latin typeface="Times New Roman" panose="02020603050405020304" pitchFamily="18" charset="0"/>
                <a:cs typeface="Times New Roman" panose="02020603050405020304" pitchFamily="18" charset="0"/>
              </a:rPr>
              <a:t>: </a:t>
            </a:r>
          </a:p>
          <a:p>
            <a:pPr algn="l"/>
            <a:r>
              <a:rPr lang="en-IN" b="0" i="0" dirty="0">
                <a:solidFill>
                  <a:schemeClr val="tx2"/>
                </a:solidFill>
                <a:effectLst/>
                <a:latin typeface="Times New Roman" panose="02020603050405020304" pitchFamily="18" charset="0"/>
                <a:cs typeface="Times New Roman" panose="02020603050405020304" pitchFamily="18" charset="0"/>
              </a:rPr>
              <a:t>10.1016/j.heliyon.2019.e01802. </a:t>
            </a:r>
          </a:p>
          <a:p>
            <a:pPr algn="l"/>
            <a:endParaRPr lang="en-IN" b="0" i="0" dirty="0">
              <a:solidFill>
                <a:schemeClr val="tx2"/>
              </a:solidFill>
              <a:effectLst/>
              <a:latin typeface="Times New Roman" panose="02020603050405020304" pitchFamily="18" charset="0"/>
              <a:cs typeface="Times New Roman" panose="02020603050405020304" pitchFamily="18" charset="0"/>
            </a:endParaRPr>
          </a:p>
          <a:p>
            <a:endParaRPr lang="en-IN"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6319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a:t>
            </a:r>
            <a:r>
              <a:rPr lang="en" dirty="0"/>
              <a:t>HANK YOU !</a:t>
            </a:r>
            <a:endParaRPr dirty="0"/>
          </a:p>
        </p:txBody>
      </p:sp>
    </p:spTree>
    <p:extLst>
      <p:ext uri="{BB962C8B-B14F-4D97-AF65-F5344CB8AC3E}">
        <p14:creationId xmlns:p14="http://schemas.microsoft.com/office/powerpoint/2010/main" val="345492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effectLst>
                  <a:glow rad="63500">
                    <a:schemeClr val="accent6">
                      <a:satMod val="175000"/>
                      <a:alpha val="40000"/>
                    </a:schemeClr>
                  </a:glow>
                </a:effectLst>
                <a:latin typeface="+mn-lt"/>
              </a:rPr>
              <a:t>Contents</a:t>
            </a:r>
            <a:endParaRPr dirty="0">
              <a:effectLst>
                <a:glow rad="63500">
                  <a:schemeClr val="accent6">
                    <a:satMod val="175000"/>
                    <a:alpha val="40000"/>
                  </a:schemeClr>
                </a:glow>
              </a:effectLst>
              <a:latin typeface="+mn-lt"/>
            </a:endParaRPr>
          </a:p>
        </p:txBody>
      </p:sp>
      <p:cxnSp>
        <p:nvCxnSpPr>
          <p:cNvPr id="143" name="Google Shape;143;p28"/>
          <p:cNvCxnSpPr>
            <a:cxnSpLocks/>
          </p:cNvCxnSpPr>
          <p:nvPr/>
        </p:nvCxnSpPr>
        <p:spPr>
          <a:xfrm>
            <a:off x="6159007" y="191535"/>
            <a:ext cx="0" cy="4714294"/>
          </a:xfrm>
          <a:prstGeom prst="straightConnector1">
            <a:avLst/>
          </a:prstGeom>
          <a:noFill/>
          <a:ln w="19050" cap="flat" cmpd="sng">
            <a:solidFill>
              <a:schemeClr val="lt2"/>
            </a:solidFill>
            <a:prstDash val="solid"/>
            <a:round/>
            <a:headEnd type="oval" w="med" len="med"/>
            <a:tailEnd type="oval" w="med" len="med"/>
          </a:ln>
        </p:spPr>
      </p:cxnSp>
      <p:sp>
        <p:nvSpPr>
          <p:cNvPr id="144" name="Google Shape;144;p28"/>
          <p:cNvSpPr txBox="1"/>
          <p:nvPr/>
        </p:nvSpPr>
        <p:spPr>
          <a:xfrm>
            <a:off x="3998290" y="19153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Abstract</a:t>
            </a:r>
            <a:endParaRPr dirty="0">
              <a:solidFill>
                <a:schemeClr val="lt2"/>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6360200" y="19153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2"/>
                </a:solidFill>
                <a:latin typeface="Rajdhani"/>
                <a:ea typeface="Rajdhani"/>
                <a:cs typeface="Rajdhani"/>
                <a:sym typeface="Rajdhani"/>
              </a:rPr>
              <a:t>1</a:t>
            </a:r>
            <a:endParaRPr sz="2400" b="1" dirty="0">
              <a:solidFill>
                <a:schemeClr val="lt2"/>
              </a:solidFill>
              <a:latin typeface="Rajdhani"/>
              <a:ea typeface="Rajdhani"/>
              <a:cs typeface="Rajdhani"/>
              <a:sym typeface="Rajdhani"/>
            </a:endParaRPr>
          </a:p>
        </p:txBody>
      </p:sp>
      <p:sp>
        <p:nvSpPr>
          <p:cNvPr id="146" name="Google Shape;146;p28"/>
          <p:cNvSpPr txBox="1"/>
          <p:nvPr/>
        </p:nvSpPr>
        <p:spPr>
          <a:xfrm>
            <a:off x="6333178" y="626830"/>
            <a:ext cx="20637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Introduction</a:t>
            </a:r>
            <a:endParaRPr dirty="0">
              <a:solidFill>
                <a:schemeClr val="lt2"/>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4009178" y="1157678"/>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Literature Survey</a:t>
            </a:r>
            <a:endParaRPr dirty="0">
              <a:solidFill>
                <a:schemeClr val="lt2"/>
              </a:solidFill>
              <a:latin typeface="Fira Sans Condensed Light"/>
              <a:ea typeface="Fira Sans Condensed Light"/>
              <a:cs typeface="Fira Sans Condensed Light"/>
              <a:sym typeface="Fira Sans Condensed Light"/>
            </a:endParaRPr>
          </a:p>
        </p:txBody>
      </p:sp>
      <p:sp>
        <p:nvSpPr>
          <p:cNvPr id="148" name="Google Shape;148;p28"/>
          <p:cNvSpPr txBox="1"/>
          <p:nvPr/>
        </p:nvSpPr>
        <p:spPr>
          <a:xfrm>
            <a:off x="6360200" y="1680088"/>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Problem Statement</a:t>
            </a:r>
            <a:endParaRPr dirty="0">
              <a:solidFill>
                <a:schemeClr val="lt2"/>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3998290" y="62683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2</a:t>
            </a:r>
            <a:endParaRPr sz="2400" b="1" dirty="0">
              <a:solidFill>
                <a:schemeClr val="lt2"/>
              </a:solidFill>
              <a:latin typeface="Rajdhani"/>
              <a:ea typeface="Rajdhani"/>
              <a:cs typeface="Rajdhani"/>
              <a:sym typeface="Rajdhani"/>
            </a:endParaRPr>
          </a:p>
        </p:txBody>
      </p:sp>
      <p:sp>
        <p:nvSpPr>
          <p:cNvPr id="150" name="Google Shape;150;p28"/>
          <p:cNvSpPr txBox="1"/>
          <p:nvPr/>
        </p:nvSpPr>
        <p:spPr>
          <a:xfrm>
            <a:off x="6360200" y="1157678"/>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2"/>
                </a:solidFill>
                <a:latin typeface="Rajdhani"/>
                <a:ea typeface="Rajdhani"/>
                <a:cs typeface="Rajdhani"/>
                <a:sym typeface="Rajdhani"/>
              </a:rPr>
              <a:t>3</a:t>
            </a:r>
            <a:endParaRPr sz="2400" b="1" dirty="0">
              <a:solidFill>
                <a:schemeClr val="lt2"/>
              </a:solidFill>
              <a:latin typeface="Rajdhani"/>
              <a:ea typeface="Rajdhani"/>
              <a:cs typeface="Rajdhani"/>
              <a:sym typeface="Rajdhani"/>
            </a:endParaRPr>
          </a:p>
        </p:txBody>
      </p:sp>
      <p:sp>
        <p:nvSpPr>
          <p:cNvPr id="151" name="Google Shape;151;p28"/>
          <p:cNvSpPr txBox="1"/>
          <p:nvPr/>
        </p:nvSpPr>
        <p:spPr>
          <a:xfrm>
            <a:off x="3998290" y="166363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4</a:t>
            </a:r>
            <a:endParaRPr sz="2400" b="1" dirty="0">
              <a:solidFill>
                <a:schemeClr val="lt2"/>
              </a:solidFill>
              <a:latin typeface="Rajdhani"/>
              <a:ea typeface="Rajdhani"/>
              <a:cs typeface="Rajdhani"/>
              <a:sym typeface="Rajdhani"/>
            </a:endParaRPr>
          </a:p>
        </p:txBody>
      </p:sp>
      <p:cxnSp>
        <p:nvCxnSpPr>
          <p:cNvPr id="152" name="Google Shape;152;p28"/>
          <p:cNvCxnSpPr>
            <a:stCxn id="144" idx="3"/>
            <a:endCxn id="145" idx="1"/>
          </p:cNvCxnSpPr>
          <p:nvPr/>
        </p:nvCxnSpPr>
        <p:spPr>
          <a:xfrm>
            <a:off x="6061990" y="504735"/>
            <a:ext cx="298210" cy="0"/>
          </a:xfrm>
          <a:prstGeom prst="straightConnector1">
            <a:avLst/>
          </a:prstGeom>
          <a:noFill/>
          <a:ln w="19050" cap="flat" cmpd="sng">
            <a:solidFill>
              <a:schemeClr val="lt2"/>
            </a:solidFill>
            <a:prstDash val="solid"/>
            <a:round/>
            <a:headEnd type="none" w="med" len="med"/>
            <a:tailEnd type="none" w="med" len="med"/>
          </a:ln>
        </p:spPr>
      </p:cxnSp>
      <p:cxnSp>
        <p:nvCxnSpPr>
          <p:cNvPr id="153" name="Google Shape;153;p28"/>
          <p:cNvCxnSpPr>
            <a:stCxn id="149" idx="3"/>
            <a:endCxn id="146" idx="1"/>
          </p:cNvCxnSpPr>
          <p:nvPr/>
        </p:nvCxnSpPr>
        <p:spPr>
          <a:xfrm>
            <a:off x="6061990" y="940030"/>
            <a:ext cx="271188" cy="0"/>
          </a:xfrm>
          <a:prstGeom prst="straightConnector1">
            <a:avLst/>
          </a:prstGeom>
          <a:noFill/>
          <a:ln w="19050" cap="flat" cmpd="sng">
            <a:solidFill>
              <a:schemeClr val="lt2"/>
            </a:solidFill>
            <a:prstDash val="solid"/>
            <a:round/>
            <a:headEnd type="none" w="med" len="med"/>
            <a:tailEnd type="none" w="med" len="med"/>
          </a:ln>
        </p:spPr>
      </p:cxnSp>
      <p:cxnSp>
        <p:nvCxnSpPr>
          <p:cNvPr id="154" name="Google Shape;154;p28"/>
          <p:cNvCxnSpPr>
            <a:stCxn id="147" idx="3"/>
            <a:endCxn id="150" idx="1"/>
          </p:cNvCxnSpPr>
          <p:nvPr/>
        </p:nvCxnSpPr>
        <p:spPr>
          <a:xfrm>
            <a:off x="6072878" y="1470878"/>
            <a:ext cx="287322" cy="0"/>
          </a:xfrm>
          <a:prstGeom prst="straightConnector1">
            <a:avLst/>
          </a:prstGeom>
          <a:noFill/>
          <a:ln w="19050" cap="flat" cmpd="sng">
            <a:solidFill>
              <a:schemeClr val="lt2"/>
            </a:solidFill>
            <a:prstDash val="solid"/>
            <a:round/>
            <a:headEnd type="none" w="med" len="med"/>
            <a:tailEnd type="none" w="med" len="med"/>
          </a:ln>
        </p:spPr>
      </p:cxnSp>
      <p:cxnSp>
        <p:nvCxnSpPr>
          <p:cNvPr id="155" name="Google Shape;155;p28"/>
          <p:cNvCxnSpPr>
            <a:cxnSpLocks/>
          </p:cNvCxnSpPr>
          <p:nvPr/>
        </p:nvCxnSpPr>
        <p:spPr>
          <a:xfrm>
            <a:off x="6061990" y="1923107"/>
            <a:ext cx="298210" cy="0"/>
          </a:xfrm>
          <a:prstGeom prst="straightConnector1">
            <a:avLst/>
          </a:prstGeom>
          <a:noFill/>
          <a:ln w="19050" cap="flat" cmpd="sng">
            <a:solidFill>
              <a:schemeClr val="lt2"/>
            </a:solidFill>
            <a:prstDash val="solid"/>
            <a:round/>
            <a:headEnd type="none" w="med" len="med"/>
            <a:tailEnd type="none" w="med" len="med"/>
          </a:ln>
        </p:spPr>
      </p:cxnSp>
      <p:cxnSp>
        <p:nvCxnSpPr>
          <p:cNvPr id="28" name="Google Shape;155;p28">
            <a:extLst>
              <a:ext uri="{FF2B5EF4-FFF2-40B4-BE49-F238E27FC236}">
                <a16:creationId xmlns:a16="http://schemas.microsoft.com/office/drawing/2014/main" id="{5ED1DE1D-7421-421B-BF38-2FB7D3E74E94}"/>
              </a:ext>
            </a:extLst>
          </p:cNvPr>
          <p:cNvCxnSpPr/>
          <p:nvPr/>
        </p:nvCxnSpPr>
        <p:spPr>
          <a:xfrm>
            <a:off x="6024049" y="2548682"/>
            <a:ext cx="298210" cy="0"/>
          </a:xfrm>
          <a:prstGeom prst="straightConnector1">
            <a:avLst/>
          </a:prstGeom>
          <a:noFill/>
          <a:ln w="19050" cap="flat" cmpd="sng">
            <a:solidFill>
              <a:schemeClr val="lt2"/>
            </a:solidFill>
            <a:prstDash val="solid"/>
            <a:round/>
            <a:headEnd type="none" w="med" len="med"/>
            <a:tailEnd type="none" w="med" len="med"/>
          </a:ln>
        </p:spPr>
      </p:cxnSp>
      <p:cxnSp>
        <p:nvCxnSpPr>
          <p:cNvPr id="29" name="Google Shape;155;p28">
            <a:extLst>
              <a:ext uri="{FF2B5EF4-FFF2-40B4-BE49-F238E27FC236}">
                <a16:creationId xmlns:a16="http://schemas.microsoft.com/office/drawing/2014/main" id="{9E101907-8612-4560-A2AD-352288FD3AF4}"/>
              </a:ext>
            </a:extLst>
          </p:cNvPr>
          <p:cNvCxnSpPr/>
          <p:nvPr/>
        </p:nvCxnSpPr>
        <p:spPr>
          <a:xfrm>
            <a:off x="6034968" y="3120535"/>
            <a:ext cx="298210" cy="0"/>
          </a:xfrm>
          <a:prstGeom prst="straightConnector1">
            <a:avLst/>
          </a:prstGeom>
          <a:noFill/>
          <a:ln w="19050" cap="flat" cmpd="sng">
            <a:solidFill>
              <a:schemeClr val="lt2"/>
            </a:solidFill>
            <a:prstDash val="solid"/>
            <a:round/>
            <a:headEnd type="none" w="med" len="med"/>
            <a:tailEnd type="none" w="med" len="med"/>
          </a:ln>
        </p:spPr>
      </p:cxnSp>
      <p:cxnSp>
        <p:nvCxnSpPr>
          <p:cNvPr id="30" name="Google Shape;155;p28">
            <a:extLst>
              <a:ext uri="{FF2B5EF4-FFF2-40B4-BE49-F238E27FC236}">
                <a16:creationId xmlns:a16="http://schemas.microsoft.com/office/drawing/2014/main" id="{92F24348-580C-4B28-A6BE-E8B3CA81BF48}"/>
              </a:ext>
            </a:extLst>
          </p:cNvPr>
          <p:cNvCxnSpPr>
            <a:cxnSpLocks/>
          </p:cNvCxnSpPr>
          <p:nvPr/>
        </p:nvCxnSpPr>
        <p:spPr>
          <a:xfrm>
            <a:off x="6034968" y="3673901"/>
            <a:ext cx="298210" cy="0"/>
          </a:xfrm>
          <a:prstGeom prst="straightConnector1">
            <a:avLst/>
          </a:prstGeom>
          <a:noFill/>
          <a:ln w="19050" cap="flat" cmpd="sng">
            <a:solidFill>
              <a:schemeClr val="lt2"/>
            </a:solidFill>
            <a:prstDash val="solid"/>
            <a:round/>
            <a:headEnd type="none" w="med" len="med"/>
            <a:tailEnd type="none" w="med" len="med"/>
          </a:ln>
        </p:spPr>
      </p:cxnSp>
      <p:cxnSp>
        <p:nvCxnSpPr>
          <p:cNvPr id="31" name="Google Shape;155;p28">
            <a:extLst>
              <a:ext uri="{FF2B5EF4-FFF2-40B4-BE49-F238E27FC236}">
                <a16:creationId xmlns:a16="http://schemas.microsoft.com/office/drawing/2014/main" id="{F06ED5FF-C728-4B03-9C29-3DE7B30C80AA}"/>
              </a:ext>
            </a:extLst>
          </p:cNvPr>
          <p:cNvCxnSpPr/>
          <p:nvPr/>
        </p:nvCxnSpPr>
        <p:spPr>
          <a:xfrm>
            <a:off x="6009902" y="4296192"/>
            <a:ext cx="298210" cy="0"/>
          </a:xfrm>
          <a:prstGeom prst="straightConnector1">
            <a:avLst/>
          </a:prstGeom>
          <a:noFill/>
          <a:ln w="19050" cap="flat" cmpd="sng">
            <a:solidFill>
              <a:schemeClr val="lt2"/>
            </a:solidFill>
            <a:prstDash val="solid"/>
            <a:round/>
            <a:headEnd type="none" w="med" len="med"/>
            <a:tailEnd type="none" w="med" len="med"/>
          </a:ln>
        </p:spPr>
      </p:cxnSp>
      <p:sp>
        <p:nvSpPr>
          <p:cNvPr id="32" name="Google Shape;151;p28">
            <a:extLst>
              <a:ext uri="{FF2B5EF4-FFF2-40B4-BE49-F238E27FC236}">
                <a16:creationId xmlns:a16="http://schemas.microsoft.com/office/drawing/2014/main" id="{B2BE34CC-890C-470A-9016-B96161B40DAA}"/>
              </a:ext>
            </a:extLst>
          </p:cNvPr>
          <p:cNvSpPr txBox="1"/>
          <p:nvPr/>
        </p:nvSpPr>
        <p:spPr>
          <a:xfrm>
            <a:off x="4687095" y="2246368"/>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5</a:t>
            </a:r>
            <a:endParaRPr sz="2400" b="1" dirty="0">
              <a:solidFill>
                <a:schemeClr val="lt2"/>
              </a:solidFill>
              <a:latin typeface="Rajdhani"/>
              <a:ea typeface="Rajdhani"/>
              <a:cs typeface="Rajdhani"/>
              <a:sym typeface="Rajdhani"/>
            </a:endParaRPr>
          </a:p>
        </p:txBody>
      </p:sp>
      <p:sp>
        <p:nvSpPr>
          <p:cNvPr id="33" name="Google Shape;151;p28">
            <a:extLst>
              <a:ext uri="{FF2B5EF4-FFF2-40B4-BE49-F238E27FC236}">
                <a16:creationId xmlns:a16="http://schemas.microsoft.com/office/drawing/2014/main" id="{A8AA0A17-FEF4-4C4E-BEF4-9A933957621D}"/>
              </a:ext>
            </a:extLst>
          </p:cNvPr>
          <p:cNvSpPr txBox="1"/>
          <p:nvPr/>
        </p:nvSpPr>
        <p:spPr>
          <a:xfrm>
            <a:off x="3998290" y="2785564"/>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6</a:t>
            </a:r>
            <a:endParaRPr sz="2400" b="1" dirty="0">
              <a:solidFill>
                <a:schemeClr val="lt2"/>
              </a:solidFill>
              <a:latin typeface="Rajdhani"/>
              <a:ea typeface="Rajdhani"/>
              <a:cs typeface="Rajdhani"/>
              <a:sym typeface="Rajdhani"/>
            </a:endParaRPr>
          </a:p>
        </p:txBody>
      </p:sp>
      <p:sp>
        <p:nvSpPr>
          <p:cNvPr id="34" name="Google Shape;151;p28">
            <a:extLst>
              <a:ext uri="{FF2B5EF4-FFF2-40B4-BE49-F238E27FC236}">
                <a16:creationId xmlns:a16="http://schemas.microsoft.com/office/drawing/2014/main" id="{E6C261AA-7765-412D-8CF1-EC9E2CA01A33}"/>
              </a:ext>
            </a:extLst>
          </p:cNvPr>
          <p:cNvSpPr txBox="1"/>
          <p:nvPr/>
        </p:nvSpPr>
        <p:spPr>
          <a:xfrm>
            <a:off x="4719785" y="3356593"/>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7</a:t>
            </a:r>
            <a:endParaRPr sz="2400" b="1" dirty="0">
              <a:solidFill>
                <a:schemeClr val="lt2"/>
              </a:solidFill>
              <a:latin typeface="Rajdhani"/>
              <a:ea typeface="Rajdhani"/>
              <a:cs typeface="Rajdhani"/>
              <a:sym typeface="Rajdhani"/>
            </a:endParaRPr>
          </a:p>
        </p:txBody>
      </p:sp>
      <p:sp>
        <p:nvSpPr>
          <p:cNvPr id="35" name="Google Shape;151;p28">
            <a:extLst>
              <a:ext uri="{FF2B5EF4-FFF2-40B4-BE49-F238E27FC236}">
                <a16:creationId xmlns:a16="http://schemas.microsoft.com/office/drawing/2014/main" id="{CDF3F44F-103E-4AA1-B4DD-562F80AEAD7F}"/>
              </a:ext>
            </a:extLst>
          </p:cNvPr>
          <p:cNvSpPr txBox="1"/>
          <p:nvPr/>
        </p:nvSpPr>
        <p:spPr>
          <a:xfrm>
            <a:off x="3957070" y="4026363"/>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8</a:t>
            </a:r>
            <a:endParaRPr sz="2400" b="1" dirty="0">
              <a:solidFill>
                <a:schemeClr val="lt2"/>
              </a:solidFill>
              <a:latin typeface="Rajdhani"/>
              <a:ea typeface="Rajdhani"/>
              <a:cs typeface="Rajdhani"/>
              <a:sym typeface="Rajdhani"/>
            </a:endParaRPr>
          </a:p>
        </p:txBody>
      </p:sp>
      <p:sp>
        <p:nvSpPr>
          <p:cNvPr id="37" name="Google Shape;148;p28">
            <a:extLst>
              <a:ext uri="{FF2B5EF4-FFF2-40B4-BE49-F238E27FC236}">
                <a16:creationId xmlns:a16="http://schemas.microsoft.com/office/drawing/2014/main" id="{457DE108-CC99-4860-83B2-554E7003B6AF}"/>
              </a:ext>
            </a:extLst>
          </p:cNvPr>
          <p:cNvSpPr txBox="1"/>
          <p:nvPr/>
        </p:nvSpPr>
        <p:spPr>
          <a:xfrm>
            <a:off x="4379000" y="2246368"/>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            Methodology</a:t>
            </a:r>
            <a:endParaRPr dirty="0">
              <a:solidFill>
                <a:schemeClr val="lt2"/>
              </a:solidFill>
              <a:latin typeface="Fira Sans Condensed Light"/>
              <a:ea typeface="Fira Sans Condensed Light"/>
              <a:cs typeface="Fira Sans Condensed Light"/>
              <a:sym typeface="Fira Sans Condensed Light"/>
            </a:endParaRPr>
          </a:p>
        </p:txBody>
      </p:sp>
      <p:sp>
        <p:nvSpPr>
          <p:cNvPr id="38" name="Google Shape;148;p28">
            <a:extLst>
              <a:ext uri="{FF2B5EF4-FFF2-40B4-BE49-F238E27FC236}">
                <a16:creationId xmlns:a16="http://schemas.microsoft.com/office/drawing/2014/main" id="{15C5B363-5844-4420-A23F-4A28A3D154E2}"/>
              </a:ext>
            </a:extLst>
          </p:cNvPr>
          <p:cNvSpPr txBox="1"/>
          <p:nvPr/>
        </p:nvSpPr>
        <p:spPr>
          <a:xfrm>
            <a:off x="6390643" y="2805589"/>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System Requirements</a:t>
            </a:r>
            <a:endParaRPr dirty="0">
              <a:solidFill>
                <a:schemeClr val="lt2"/>
              </a:solidFill>
              <a:latin typeface="Fira Sans Condensed Light"/>
              <a:ea typeface="Fira Sans Condensed Light"/>
              <a:cs typeface="Fira Sans Condensed Light"/>
              <a:sym typeface="Fira Sans Condensed Light"/>
            </a:endParaRPr>
          </a:p>
        </p:txBody>
      </p:sp>
      <p:sp>
        <p:nvSpPr>
          <p:cNvPr id="39" name="Google Shape;148;p28">
            <a:extLst>
              <a:ext uri="{FF2B5EF4-FFF2-40B4-BE49-F238E27FC236}">
                <a16:creationId xmlns:a16="http://schemas.microsoft.com/office/drawing/2014/main" id="{6D891422-8040-48AD-97C4-F1BAB6902074}"/>
              </a:ext>
            </a:extLst>
          </p:cNvPr>
          <p:cNvSpPr txBox="1"/>
          <p:nvPr/>
        </p:nvSpPr>
        <p:spPr>
          <a:xfrm>
            <a:off x="4420233" y="3366556"/>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            Applications</a:t>
            </a:r>
            <a:endParaRPr dirty="0">
              <a:solidFill>
                <a:schemeClr val="lt2"/>
              </a:solidFill>
              <a:latin typeface="Fira Sans Condensed Light"/>
              <a:ea typeface="Fira Sans Condensed Light"/>
              <a:cs typeface="Fira Sans Condensed Light"/>
              <a:sym typeface="Fira Sans Condensed Light"/>
            </a:endParaRPr>
          </a:p>
        </p:txBody>
      </p:sp>
      <p:sp>
        <p:nvSpPr>
          <p:cNvPr id="40" name="Google Shape;148;p28">
            <a:extLst>
              <a:ext uri="{FF2B5EF4-FFF2-40B4-BE49-F238E27FC236}">
                <a16:creationId xmlns:a16="http://schemas.microsoft.com/office/drawing/2014/main" id="{38628CDF-20A5-4E98-9684-2431B8E97BC8}"/>
              </a:ext>
            </a:extLst>
          </p:cNvPr>
          <p:cNvSpPr txBox="1"/>
          <p:nvPr/>
        </p:nvSpPr>
        <p:spPr>
          <a:xfrm>
            <a:off x="6388305" y="4014902"/>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References</a:t>
            </a:r>
            <a:endParaRPr dirty="0">
              <a:solidFill>
                <a:schemeClr val="lt2"/>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2194161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effectLst>
                  <a:glow rad="63500">
                    <a:schemeClr val="accent6">
                      <a:satMod val="175000"/>
                      <a:alpha val="40000"/>
                    </a:schemeClr>
                  </a:glow>
                </a:effectLst>
              </a:rPr>
              <a:t>ABSTRACT</a:t>
            </a:r>
            <a:endParaRPr sz="3200" dirty="0">
              <a:effectLst>
                <a:glow rad="63500">
                  <a:schemeClr val="accent6">
                    <a:satMod val="175000"/>
                    <a:alpha val="40000"/>
                  </a:schemeClr>
                </a:glow>
              </a:effectLst>
            </a:endParaRPr>
          </a:p>
        </p:txBody>
      </p:sp>
      <p:sp>
        <p:nvSpPr>
          <p:cNvPr id="136" name="Google Shape;136;p27"/>
          <p:cNvSpPr txBox="1">
            <a:spLocks noGrp="1"/>
          </p:cNvSpPr>
          <p:nvPr>
            <p:ph type="subTitle" idx="1"/>
          </p:nvPr>
        </p:nvSpPr>
        <p:spPr>
          <a:xfrm>
            <a:off x="152401" y="131617"/>
            <a:ext cx="5702562" cy="4883727"/>
          </a:xfrm>
          <a:prstGeom prst="rect">
            <a:avLst/>
          </a:prstGeom>
        </p:spPr>
        <p:txBody>
          <a:bodyPr spcFirstLastPara="1" wrap="square" lIns="91425" tIns="91425" rIns="91425" bIns="91425" anchor="ctr" anchorCtr="0">
            <a:noAutofit/>
          </a:bodyPr>
          <a:lstStyle/>
          <a:p>
            <a:pPr algn="l"/>
            <a:r>
              <a:rPr lang="en-US" b="0" i="0" dirty="0">
                <a:solidFill>
                  <a:schemeClr val="tx2"/>
                </a:solidFill>
                <a:effectLst/>
                <a:latin typeface="Arial" panose="020B0604020202020204" pitchFamily="34" charset="0"/>
              </a:rPr>
              <a:t>      </a:t>
            </a:r>
            <a:r>
              <a:rPr lang="en-US" sz="1600" b="0" i="0" dirty="0">
                <a:solidFill>
                  <a:schemeClr val="tx2"/>
                </a:solidFill>
                <a:effectLst/>
                <a:latin typeface="Times New Roman" panose="02020603050405020304" pitchFamily="18" charset="0"/>
                <a:cs typeface="Times New Roman" panose="02020603050405020304" pitchFamily="18" charset="0"/>
              </a:rPr>
              <a:t>To design a qualified training program so that the competence of job seekers can be in line with the industrial needs, Training Need Analysis (TNA) should be conducted before establish a training program. But unfortunately there have been many fraudulent job ads by individuals on behalf of the company. In order to overcome the problem, an employment scam detection is required. Different classifiers are used for checking fraudulent post in the web and the results of those classifiers are compared for identifying the best employment scam detection model. </a:t>
            </a:r>
          </a:p>
          <a:p>
            <a:pPr marL="0" lvl="0" indent="0" algn="r" rtl="0">
              <a:spcBef>
                <a:spcPts val="0"/>
              </a:spcBef>
              <a:spcAft>
                <a:spcPts val="0"/>
              </a:spcAft>
              <a:buNone/>
            </a:pPr>
            <a:endParaRPr dirty="0">
              <a:solidFill>
                <a:schemeClr val="tx2"/>
              </a:solidFill>
            </a:endParaRPr>
          </a:p>
        </p:txBody>
      </p:sp>
      <p:cxnSp>
        <p:nvCxnSpPr>
          <p:cNvPr id="137" name="Google Shape;137;p27"/>
          <p:cNvCxnSpPr/>
          <p:nvPr/>
        </p:nvCxnSpPr>
        <p:spPr>
          <a:xfrm>
            <a:off x="6204850" y="2256450"/>
            <a:ext cx="0" cy="6306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400951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70176" y="1316836"/>
            <a:ext cx="19671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effectLst>
                  <a:glow rad="63500">
                    <a:schemeClr val="accent6">
                      <a:satMod val="175000"/>
                      <a:alpha val="40000"/>
                    </a:schemeClr>
                  </a:glow>
                </a:effectLst>
                <a:latin typeface="Times New Roman" panose="02020603050405020304" pitchFamily="18" charset="0"/>
                <a:cs typeface="Times New Roman" panose="02020603050405020304" pitchFamily="18" charset="0"/>
              </a:rPr>
              <a:t>Introduction</a:t>
            </a:r>
            <a:endParaRPr sz="2400" dirty="0">
              <a:effectLst>
                <a:glow rad="63500">
                  <a:schemeClr val="accent6">
                    <a:satMod val="175000"/>
                    <a:alpha val="40000"/>
                  </a:schemeClr>
                </a:glow>
              </a:effectLst>
              <a:latin typeface="Times New Roman" panose="02020603050405020304" pitchFamily="18" charset="0"/>
              <a:cs typeface="Times New Roman" panose="02020603050405020304" pitchFamily="18" charset="0"/>
            </a:endParaRPr>
          </a:p>
        </p:txBody>
      </p:sp>
      <p:sp>
        <p:nvSpPr>
          <p:cNvPr id="136" name="Google Shape;136;p27"/>
          <p:cNvSpPr txBox="1">
            <a:spLocks noGrp="1"/>
          </p:cNvSpPr>
          <p:nvPr>
            <p:ph type="subTitle" idx="1"/>
          </p:nvPr>
        </p:nvSpPr>
        <p:spPr>
          <a:xfrm>
            <a:off x="2487162" y="90055"/>
            <a:ext cx="6486651" cy="49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i="0" dirty="0">
                <a:solidFill>
                  <a:srgbClr val="C9D1D9"/>
                </a:solidFill>
                <a:effectLst/>
                <a:latin typeface="Times New Roman" panose="02020603050405020304" pitchFamily="18" charset="0"/>
                <a:cs typeface="Times New Roman" panose="02020603050405020304" pitchFamily="18" charset="0"/>
              </a:rPr>
              <a:t>Employment scams are on the rise. According to CNBC, the number of employment scams doubled in 2018 as compared to 2017. The current market situation has led to high unemployment. Economic stress and the impact of the coronavirus have significantly reduced job availability and the loss of jobs for many individuals. A case like this presents an appropriate opportunity for scammers. Many people are falling prey to these scammers using the desperation that is caused by an unprecedented incident. Most scammer do this to get personal information from the person they are scamming. Personal information can contain address, bank account details, social security number etc. I am a university student, and I have received several such scam emails. The scammers provide users with a very lucrative job opportunity and later ask for money in return. Or they require investment from the job seeker with the promise of a job. This is a dangerous problem that can be addressed through Machine Learning techniques and Natural Language Processing (NLP).</a:t>
            </a:r>
            <a:endParaRPr dirty="0">
              <a:latin typeface="Times New Roman" panose="02020603050405020304" pitchFamily="18" charset="0"/>
              <a:cs typeface="Times New Roman" panose="02020603050405020304" pitchFamily="18" charset="0"/>
            </a:endParaRPr>
          </a:p>
        </p:txBody>
      </p:sp>
      <p:cxnSp>
        <p:nvCxnSpPr>
          <p:cNvPr id="137" name="Google Shape;137;p27"/>
          <p:cNvCxnSpPr/>
          <p:nvPr/>
        </p:nvCxnSpPr>
        <p:spPr>
          <a:xfrm>
            <a:off x="2353286" y="2138686"/>
            <a:ext cx="0" cy="6306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059397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glow rad="63500">
                    <a:schemeClr val="accent6">
                      <a:satMod val="175000"/>
                      <a:alpha val="40000"/>
                    </a:schemeClr>
                  </a:glow>
                </a:effectLst>
                <a:latin typeface="Times New Roman" panose="02020603050405020304" pitchFamily="18" charset="0"/>
                <a:cs typeface="Times New Roman" panose="02020603050405020304" pitchFamily="18" charset="0"/>
              </a:rPr>
              <a:t>Literature Survey</a:t>
            </a:r>
            <a:endParaRPr dirty="0">
              <a:effectLst>
                <a:glow rad="63500">
                  <a:schemeClr val="accent6">
                    <a:satMod val="175000"/>
                    <a:alpha val="40000"/>
                  </a:schemeClr>
                </a:glow>
              </a:effectLst>
              <a:latin typeface="Times New Roman" panose="02020603050405020304" pitchFamily="18" charset="0"/>
              <a:cs typeface="Times New Roman" panose="02020603050405020304" pitchFamily="18" charset="0"/>
            </a:endParaRPr>
          </a:p>
        </p:txBody>
      </p:sp>
      <p:graphicFrame>
        <p:nvGraphicFramePr>
          <p:cNvPr id="647" name="Google Shape;647;p33"/>
          <p:cNvGraphicFramePr/>
          <p:nvPr>
            <p:extLst>
              <p:ext uri="{D42A27DB-BD31-4B8C-83A1-F6EECF244321}">
                <p14:modId xmlns:p14="http://schemas.microsoft.com/office/powerpoint/2010/main" val="3836297506"/>
              </p:ext>
            </p:extLst>
          </p:nvPr>
        </p:nvGraphicFramePr>
        <p:xfrm>
          <a:off x="173181" y="1226127"/>
          <a:ext cx="8846128" cy="3407548"/>
        </p:xfrm>
        <a:graphic>
          <a:graphicData uri="http://schemas.openxmlformats.org/drawingml/2006/table">
            <a:tbl>
              <a:tblPr>
                <a:noFill/>
                <a:tableStyleId>{7119D890-EA18-4681-8A77-A7BBAE06E670}</a:tableStyleId>
              </a:tblPr>
              <a:tblGrid>
                <a:gridCol w="2211532">
                  <a:extLst>
                    <a:ext uri="{9D8B030D-6E8A-4147-A177-3AD203B41FA5}">
                      <a16:colId xmlns:a16="http://schemas.microsoft.com/office/drawing/2014/main" val="20000"/>
                    </a:ext>
                  </a:extLst>
                </a:gridCol>
                <a:gridCol w="2211532">
                  <a:extLst>
                    <a:ext uri="{9D8B030D-6E8A-4147-A177-3AD203B41FA5}">
                      <a16:colId xmlns:a16="http://schemas.microsoft.com/office/drawing/2014/main" val="20001"/>
                    </a:ext>
                  </a:extLst>
                </a:gridCol>
                <a:gridCol w="2211532">
                  <a:extLst>
                    <a:ext uri="{9D8B030D-6E8A-4147-A177-3AD203B41FA5}">
                      <a16:colId xmlns:a16="http://schemas.microsoft.com/office/drawing/2014/main" val="20002"/>
                    </a:ext>
                  </a:extLst>
                </a:gridCol>
                <a:gridCol w="2211532">
                  <a:extLst>
                    <a:ext uri="{9D8B030D-6E8A-4147-A177-3AD203B41FA5}">
                      <a16:colId xmlns:a16="http://schemas.microsoft.com/office/drawing/2014/main" val="20003"/>
                    </a:ext>
                  </a:extLst>
                </a:gridCol>
              </a:tblGrid>
              <a:tr h="1614800">
                <a:tc>
                  <a:txBody>
                    <a:bodyPr/>
                    <a:lstStyle/>
                    <a:p>
                      <a:pPr marL="0" lvl="0" indent="0" algn="ctr" rtl="0">
                        <a:spcBef>
                          <a:spcPts val="0"/>
                        </a:spcBef>
                        <a:spcAft>
                          <a:spcPts val="0"/>
                        </a:spcAft>
                        <a:buNone/>
                      </a:pPr>
                      <a:r>
                        <a:rPr lang="en-IN" sz="1400" b="0" i="0" u="none" strike="noStrike" cap="none" dirty="0">
                          <a:solidFill>
                            <a:schemeClr val="tx2"/>
                          </a:solidFill>
                          <a:effectLst>
                            <a:glow rad="228600">
                              <a:schemeClr val="accent5">
                                <a:satMod val="175000"/>
                                <a:alpha val="40000"/>
                              </a:schemeClr>
                            </a:glow>
                            <a:outerShdw blurRad="38100" dist="38100" dir="2700000" algn="tl">
                              <a:srgbClr val="000000">
                                <a:alpha val="43137"/>
                              </a:srgbClr>
                            </a:outerShdw>
                          </a:effectLst>
                          <a:latin typeface="Arial"/>
                          <a:ea typeface="Arial"/>
                          <a:cs typeface="Arial"/>
                          <a:sym typeface="Arial"/>
                        </a:rPr>
                        <a:t>Fake Job Recruitment</a:t>
                      </a:r>
                      <a:endParaRPr sz="3000" b="1" dirty="0">
                        <a:solidFill>
                          <a:schemeClr val="tx2"/>
                        </a:solidFill>
                        <a:effectLst>
                          <a:glow rad="228600">
                            <a:schemeClr val="accent5">
                              <a:satMod val="175000"/>
                              <a:alpha val="40000"/>
                            </a:schemeClr>
                          </a:glow>
                          <a:outerShdw blurRad="38100" dist="38100" dir="2700000" algn="tl">
                            <a:srgbClr val="000000">
                              <a:alpha val="43137"/>
                            </a:srgbClr>
                          </a:outerShdw>
                        </a:effectLst>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IN" sz="1400" b="0" i="0" u="none" strike="noStrike" cap="none" dirty="0" err="1">
                          <a:solidFill>
                            <a:schemeClr val="tx2"/>
                          </a:solidFill>
                          <a:effectLst/>
                          <a:latin typeface="Arial"/>
                          <a:ea typeface="Arial"/>
                          <a:cs typeface="Arial"/>
                          <a:sym typeface="Arial"/>
                        </a:rPr>
                        <a:t>Shawni</a:t>
                      </a:r>
                      <a:r>
                        <a:rPr lang="en-IN" sz="1400" b="0" i="0" u="none" strike="noStrike" cap="none" dirty="0">
                          <a:solidFill>
                            <a:schemeClr val="tx2"/>
                          </a:solidFill>
                          <a:effectLst/>
                          <a:latin typeface="Arial"/>
                          <a:ea typeface="Arial"/>
                          <a:cs typeface="Arial"/>
                          <a:sym typeface="Arial"/>
                        </a:rPr>
                        <a:t> Dutta and Prof. Samir Kumar Bandyopadhyay</a:t>
                      </a:r>
                      <a:endParaRPr sz="3000" b="1" dirty="0">
                        <a:solidFill>
                          <a:schemeClr val="tx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IN" sz="1400" b="0" i="0" u="none" strike="noStrike" cap="none" dirty="0">
                          <a:solidFill>
                            <a:schemeClr val="tx2"/>
                          </a:solidFill>
                          <a:effectLst/>
                          <a:latin typeface="Arial"/>
                          <a:ea typeface="Arial"/>
                          <a:cs typeface="Arial"/>
                          <a:sym typeface="Arial"/>
                        </a:rPr>
                        <a:t>K-nearest Neighbour Classifier</a:t>
                      </a:r>
                      <a:endParaRPr sz="3000" b="1" dirty="0">
                        <a:solidFill>
                          <a:schemeClr val="tx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1400" b="1" dirty="0">
                          <a:solidFill>
                            <a:schemeClr val="lt2"/>
                          </a:solidFill>
                          <a:latin typeface="+mn-lt"/>
                          <a:ea typeface="Rajdhani"/>
                          <a:cs typeface="Rajdhani"/>
                          <a:sym typeface="Rajdhani"/>
                        </a:rPr>
                        <a:t>Accuracy less than 85%</a:t>
                      </a:r>
                      <a:endParaRPr sz="1400" b="1" dirty="0">
                        <a:solidFill>
                          <a:schemeClr val="lt2"/>
                        </a:solidFill>
                        <a:latin typeface="+mn-lt"/>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0"/>
                  </a:ext>
                </a:extLst>
              </a:tr>
              <a:tr h="1792748">
                <a:tc>
                  <a:txBody>
                    <a:bodyPr/>
                    <a:lstStyle/>
                    <a:p>
                      <a:pPr marL="0" lvl="0" indent="0" algn="ctr" rtl="0">
                        <a:spcBef>
                          <a:spcPts val="0"/>
                        </a:spcBef>
                        <a:spcAft>
                          <a:spcPts val="0"/>
                        </a:spcAft>
                        <a:buNone/>
                      </a:pPr>
                      <a:r>
                        <a:rPr lang="en-IN" dirty="0">
                          <a:solidFill>
                            <a:schemeClr val="tx2"/>
                          </a:solidFill>
                          <a:effectLst>
                            <a:glow rad="228600">
                              <a:schemeClr val="accent5">
                                <a:satMod val="175000"/>
                                <a:alpha val="40000"/>
                              </a:schemeClr>
                            </a:glow>
                          </a:effectLst>
                        </a:rPr>
                        <a:t>Fake Job Analysis</a:t>
                      </a:r>
                      <a:endParaRPr dirty="0">
                        <a:solidFill>
                          <a:schemeClr val="tx2"/>
                        </a:solidFill>
                        <a:effectLst>
                          <a:glow rad="228600">
                            <a:schemeClr val="accent5">
                              <a:satMod val="175000"/>
                              <a:alpha val="40000"/>
                            </a:schemeClr>
                          </a:glow>
                        </a:effectLst>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IN" dirty="0">
                          <a:solidFill>
                            <a:schemeClr val="tx2"/>
                          </a:solidFill>
                        </a:rPr>
                        <a:t>C.S. Anita</a:t>
                      </a:r>
                      <a:endParaRPr dirty="0">
                        <a:solidFill>
                          <a:schemeClr val="tx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IN" sz="1400" b="0" i="0" u="none" strike="noStrike" cap="none" dirty="0">
                          <a:solidFill>
                            <a:schemeClr val="tx2"/>
                          </a:solidFill>
                          <a:effectLst/>
                          <a:latin typeface="Arial"/>
                          <a:ea typeface="Arial"/>
                          <a:cs typeface="Arial"/>
                          <a:sym typeface="Arial"/>
                        </a:rPr>
                        <a:t>Decision Tree Classifier</a:t>
                      </a:r>
                      <a:endParaRPr dirty="0">
                        <a:solidFill>
                          <a:schemeClr val="tx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lt2"/>
                          </a:solidFill>
                          <a:latin typeface="Arial"/>
                          <a:ea typeface="Rajdhani"/>
                          <a:cs typeface="Rajdhani"/>
                          <a:sym typeface="Rajdhani"/>
                        </a:rPr>
                        <a:t>Accuracy less than 90%</a:t>
                      </a:r>
                    </a:p>
                    <a:p>
                      <a:pPr marL="0" lvl="0" indent="0" algn="ctr" rtl="0">
                        <a:spcBef>
                          <a:spcPts val="0"/>
                        </a:spcBef>
                        <a:spcAft>
                          <a:spcPts val="0"/>
                        </a:spcAft>
                        <a:buNone/>
                      </a:pP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36300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288472"/>
            <a:ext cx="4404000" cy="6678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effectLst>
                  <a:glow rad="63500">
                    <a:schemeClr val="accent6">
                      <a:satMod val="175000"/>
                      <a:alpha val="40000"/>
                    </a:schemeClr>
                  </a:glow>
                </a:effectLst>
                <a:latin typeface="Times New Roman" panose="02020603050405020304" pitchFamily="18" charset="0"/>
                <a:ea typeface="Rajdhani"/>
                <a:cs typeface="Times New Roman" panose="02020603050405020304" pitchFamily="18" charset="0"/>
                <a:sym typeface="Rajdhani"/>
              </a:rPr>
              <a:t>Problem Statement</a:t>
            </a:r>
            <a:endParaRPr sz="3600" dirty="0">
              <a:effectLst>
                <a:glow rad="63500">
                  <a:schemeClr val="accent6">
                    <a:satMod val="175000"/>
                    <a:alpha val="40000"/>
                  </a:schemeClr>
                </a:glow>
              </a:effectLst>
              <a:latin typeface="Times New Roman" panose="02020603050405020304" pitchFamily="18" charset="0"/>
              <a:ea typeface="Rajdhani"/>
              <a:cs typeface="Times New Roman" panose="02020603050405020304" pitchFamily="18" charset="0"/>
              <a:sym typeface="Rajdhani"/>
            </a:endParaRPr>
          </a:p>
        </p:txBody>
      </p:sp>
      <p:sp>
        <p:nvSpPr>
          <p:cNvPr id="103" name="Google Shape;103;p24"/>
          <p:cNvSpPr txBox="1">
            <a:spLocks noGrp="1"/>
          </p:cNvSpPr>
          <p:nvPr>
            <p:ph type="subTitle" idx="1"/>
          </p:nvPr>
        </p:nvSpPr>
        <p:spPr>
          <a:xfrm>
            <a:off x="207264" y="1246909"/>
            <a:ext cx="5010911" cy="3608119"/>
          </a:xfrm>
          <a:prstGeom prst="rect">
            <a:avLst/>
          </a:prstGeom>
        </p:spPr>
        <p:txBody>
          <a:bodyPr spcFirstLastPara="1" wrap="square" lIns="91425" tIns="91425" rIns="91425" bIns="91425" anchor="t" anchorCtr="0">
            <a:noAutofit/>
          </a:bodyPr>
          <a:lstStyle/>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r>
              <a:rPr lang="en-IN" dirty="0">
                <a:latin typeface="Times New Roman" panose="02020603050405020304" pitchFamily="18" charset="0"/>
                <a:ea typeface="Fira Sans Condensed Light"/>
                <a:cs typeface="Times New Roman" panose="02020603050405020304" pitchFamily="18" charset="0"/>
                <a:sym typeface="Fira Sans Condensed Light"/>
              </a:rPr>
              <a:t>This project aims to create classifier that will have the capability to identify fake and real jobs.</a:t>
            </a:r>
          </a:p>
          <a:p>
            <a:pPr marL="152400" indent="0"/>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r>
              <a:rPr lang="en-IN" dirty="0">
                <a:latin typeface="Times New Roman" panose="02020603050405020304" pitchFamily="18" charset="0"/>
                <a:ea typeface="Fira Sans Condensed Light"/>
                <a:cs typeface="Times New Roman" panose="02020603050405020304" pitchFamily="18" charset="0"/>
                <a:sym typeface="Fira Sans Condensed Light"/>
              </a:rPr>
              <a:t>The final result will be evaluated based on two different models. Since the data provided has both numeric and text features one model will be used on the text data and other on numeric data.</a:t>
            </a:r>
          </a:p>
          <a:p>
            <a:pPr marL="152400" indent="0"/>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endParaRPr lang="en-IN" dirty="0">
              <a:latin typeface="Times New Roman" panose="02020603050405020304" pitchFamily="18" charset="0"/>
              <a:ea typeface="Fira Sans Condensed Light"/>
              <a:cs typeface="Times New Roman" panose="02020603050405020304" pitchFamily="18" charset="0"/>
              <a:sym typeface="Fira Sans Condensed Light"/>
            </a:endParaRPr>
          </a:p>
          <a:p>
            <a:pPr marL="438150" indent="-285750">
              <a:buFont typeface="Wingdings" panose="05000000000000000000" pitchFamily="2" charset="2"/>
              <a:buChar char="q"/>
            </a:pPr>
            <a:r>
              <a:rPr lang="en-IN" dirty="0">
                <a:latin typeface="Times New Roman" panose="02020603050405020304" pitchFamily="18" charset="0"/>
                <a:ea typeface="Fira Sans Condensed Light"/>
                <a:cs typeface="Times New Roman" panose="02020603050405020304" pitchFamily="18" charset="0"/>
                <a:sym typeface="Fira Sans Condensed Light"/>
              </a:rPr>
              <a:t>The final output will be a combination of the two. The final model will take in any relevant job posting and produce a final result determining whether the job is real or not</a:t>
            </a:r>
          </a:p>
        </p:txBody>
      </p:sp>
      <p:pic>
        <p:nvPicPr>
          <p:cNvPr id="104" name="Google Shape;104;p24"/>
          <p:cNvPicPr preferRelativeResize="0"/>
          <p:nvPr/>
        </p:nvPicPr>
        <p:blipFill rotWithShape="1">
          <a:blip r:embed="rId3">
            <a:alphaModFix/>
          </a:blip>
          <a:srcRect l="6664" t="4858" r="6220" b="5495"/>
          <a:stretch/>
        </p:blipFill>
        <p:spPr>
          <a:xfrm>
            <a:off x="5124000" y="411985"/>
            <a:ext cx="4197350" cy="4319530"/>
          </a:xfrm>
          <a:prstGeom prst="rect">
            <a:avLst/>
          </a:prstGeom>
          <a:noFill/>
          <a:ln>
            <a:noFill/>
          </a:ln>
        </p:spPr>
      </p:pic>
    </p:spTree>
    <p:extLst>
      <p:ext uri="{BB962C8B-B14F-4D97-AF65-F5344CB8AC3E}">
        <p14:creationId xmlns:p14="http://schemas.microsoft.com/office/powerpoint/2010/main" val="1943062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511712" y="1297713"/>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latin typeface="Times New Roman" panose="02020603050405020304" pitchFamily="18" charset="0"/>
                <a:cs typeface="Times New Roman" panose="02020603050405020304" pitchFamily="18" charset="0"/>
              </a:rPr>
              <a:t>Survey</a:t>
            </a:r>
            <a:endParaRPr dirty="0">
              <a:latin typeface="Times New Roman" panose="02020603050405020304" pitchFamily="18" charset="0"/>
              <a:cs typeface="Times New Roman" panose="02020603050405020304" pitchFamily="18" charset="0"/>
            </a:endParaRPr>
          </a:p>
        </p:txBody>
      </p:sp>
      <p:sp>
        <p:nvSpPr>
          <p:cNvPr id="116" name="Google Shape;116;p26"/>
          <p:cNvSpPr txBox="1">
            <a:spLocks noGrp="1"/>
          </p:cNvSpPr>
          <p:nvPr>
            <p:ph type="subTitle" idx="1"/>
          </p:nvPr>
        </p:nvSpPr>
        <p:spPr>
          <a:xfrm>
            <a:off x="1511712" y="1666013"/>
            <a:ext cx="2339100" cy="1384725"/>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1200" dirty="0">
                <a:latin typeface="Times New Roman" panose="02020603050405020304" pitchFamily="18" charset="0"/>
                <a:cs typeface="Times New Roman" panose="02020603050405020304" pitchFamily="18" charset="0"/>
              </a:rPr>
              <a:t>According to several studies, Review spam detection, Email Spam detection, Fake news detection have drawn special attention in the domain of Online Fraud Detection.</a:t>
            </a:r>
            <a:endParaRPr sz="1200" dirty="0">
              <a:latin typeface="Times New Roman" panose="02020603050405020304" pitchFamily="18" charset="0"/>
              <a:cs typeface="Times New Roman" panose="02020603050405020304" pitchFamily="18" charset="0"/>
            </a:endParaRPr>
          </a:p>
        </p:txBody>
      </p:sp>
      <p:sp>
        <p:nvSpPr>
          <p:cNvPr id="119" name="Google Shape;119;p26"/>
          <p:cNvSpPr txBox="1">
            <a:spLocks noGrp="1"/>
          </p:cNvSpPr>
          <p:nvPr>
            <p:ph type="title" idx="4"/>
          </p:nvPr>
        </p:nvSpPr>
        <p:spPr>
          <a:xfrm>
            <a:off x="4926687" y="1297713"/>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latin typeface="Times New Roman" panose="02020603050405020304" pitchFamily="18" charset="0"/>
                <a:cs typeface="Times New Roman" panose="02020603050405020304" pitchFamily="18" charset="0"/>
              </a:rPr>
              <a:t>Review Spam Detection</a:t>
            </a:r>
            <a:endParaRPr dirty="0">
              <a:latin typeface="Times New Roman" panose="02020603050405020304" pitchFamily="18" charset="0"/>
              <a:cs typeface="Times New Roman" panose="02020603050405020304" pitchFamily="18" charset="0"/>
            </a:endParaRPr>
          </a:p>
        </p:txBody>
      </p:sp>
      <p:sp>
        <p:nvSpPr>
          <p:cNvPr id="120" name="Google Shape;120;p26"/>
          <p:cNvSpPr txBox="1">
            <a:spLocks noGrp="1"/>
          </p:cNvSpPr>
          <p:nvPr>
            <p:ph type="subTitle" idx="5"/>
          </p:nvPr>
        </p:nvSpPr>
        <p:spPr>
          <a:xfrm>
            <a:off x="4869543" y="1927049"/>
            <a:ext cx="4067191" cy="2882863"/>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a:latin typeface="Times New Roman" panose="02020603050405020304" pitchFamily="18" charset="0"/>
                <a:cs typeface="Times New Roman" panose="02020603050405020304" pitchFamily="18" charset="0"/>
              </a:rPr>
              <a:t>People often post their reviews online forum regarding the products they purchase. It may guide other purchaser while choosing their products. In this context, spammers can manipulate reviews for gaining profit and hence it is required to develop techniques that detects these spam reviews. This can be implemented by extracting features from the reviews by extracting features using Natural Language Processing (NLP). Next, machine learning techniques are applied on these features. Lexicon based approaches may be one alternative to machine learning techniques that uses dictionary or corpus to eliminate spam reviews.</a:t>
            </a:r>
            <a:endParaRPr dirty="0">
              <a:latin typeface="Times New Roman" panose="02020603050405020304" pitchFamily="18" charset="0"/>
              <a:cs typeface="Times New Roman" panose="02020603050405020304" pitchFamily="18" charset="0"/>
            </a:endParaRPr>
          </a:p>
        </p:txBody>
      </p:sp>
      <p:sp>
        <p:nvSpPr>
          <p:cNvPr id="123" name="Google Shape;123;p26"/>
          <p:cNvSpPr txBox="1">
            <a:spLocks noGrp="1"/>
          </p:cNvSpPr>
          <p:nvPr>
            <p:ph type="title" idx="8"/>
          </p:nvPr>
        </p:nvSpPr>
        <p:spPr>
          <a:xfrm>
            <a:off x="4080745" y="1332786"/>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Times New Roman" panose="02020603050405020304" pitchFamily="18" charset="0"/>
                <a:cs typeface="Times New Roman" panose="02020603050405020304" pitchFamily="18" charset="0"/>
              </a:rPr>
              <a:t>01</a:t>
            </a:r>
            <a:endParaRPr dirty="0">
              <a:latin typeface="Times New Roman" panose="02020603050405020304" pitchFamily="18" charset="0"/>
              <a:cs typeface="Times New Roman" panose="02020603050405020304" pitchFamily="18" charset="0"/>
            </a:endParaRPr>
          </a:p>
        </p:txBody>
      </p:sp>
      <p:sp>
        <p:nvSpPr>
          <p:cNvPr id="124" name="Google Shape;124;p26"/>
          <p:cNvSpPr txBox="1">
            <a:spLocks noGrp="1"/>
          </p:cNvSpPr>
          <p:nvPr>
            <p:ph type="title" idx="9"/>
          </p:nvPr>
        </p:nvSpPr>
        <p:spPr>
          <a:xfrm>
            <a:off x="725837" y="1568825"/>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Times New Roman" panose="02020603050405020304" pitchFamily="18" charset="0"/>
                <a:cs typeface="Times New Roman" panose="02020603050405020304" pitchFamily="18" charset="0"/>
              </a:rPr>
              <a:t>00</a:t>
            </a:r>
            <a:endParaRPr dirty="0">
              <a:latin typeface="Times New Roman" panose="02020603050405020304" pitchFamily="18" charset="0"/>
              <a:cs typeface="Times New Roman" panose="02020603050405020304" pitchFamily="18" charset="0"/>
            </a:endParaRPr>
          </a:p>
        </p:txBody>
      </p:sp>
      <p:cxnSp>
        <p:nvCxnSpPr>
          <p:cNvPr id="127" name="Google Shape;127;p26"/>
          <p:cNvCxnSpPr/>
          <p:nvPr/>
        </p:nvCxnSpPr>
        <p:spPr>
          <a:xfrm>
            <a:off x="4798784" y="1438986"/>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387795" y="1447253"/>
            <a:ext cx="0" cy="630600"/>
          </a:xfrm>
          <a:prstGeom prst="straightConnector1">
            <a:avLst/>
          </a:prstGeom>
          <a:noFill/>
          <a:ln w="19050" cap="flat" cmpd="sng">
            <a:solidFill>
              <a:schemeClr val="lt2"/>
            </a:solidFill>
            <a:prstDash val="solid"/>
            <a:round/>
            <a:headEnd type="oval" w="med" len="med"/>
            <a:tailEnd type="oval" w="med" len="med"/>
          </a:ln>
        </p:spPr>
      </p:cxnSp>
      <p:sp>
        <p:nvSpPr>
          <p:cNvPr id="2" name="TextBox 1">
            <a:extLst>
              <a:ext uri="{FF2B5EF4-FFF2-40B4-BE49-F238E27FC236}">
                <a16:creationId xmlns:a16="http://schemas.microsoft.com/office/drawing/2014/main" id="{C8EB35AD-DE5D-430C-B596-1E1073D2AE42}"/>
              </a:ext>
            </a:extLst>
          </p:cNvPr>
          <p:cNvSpPr txBox="1"/>
          <p:nvPr/>
        </p:nvSpPr>
        <p:spPr>
          <a:xfrm>
            <a:off x="1133655" y="333587"/>
            <a:ext cx="7423663" cy="553998"/>
          </a:xfrm>
          <a:prstGeom prst="rect">
            <a:avLst/>
          </a:prstGeom>
          <a:noFill/>
        </p:spPr>
        <p:txBody>
          <a:bodyPr wrap="square" rtlCol="0">
            <a:spAutoFit/>
          </a:bodyPr>
          <a:lstStyle/>
          <a:p>
            <a:r>
              <a:rPr lang="en-IN" sz="3000" dirty="0">
                <a:solidFill>
                  <a:schemeClr val="tx2"/>
                </a:solidFill>
                <a:effectLst>
                  <a:glow rad="63500">
                    <a:schemeClr val="accent6">
                      <a:satMod val="175000"/>
                      <a:alpha val="40000"/>
                    </a:schemeClr>
                  </a:glow>
                </a:effectLst>
                <a:latin typeface="Times New Roman" panose="02020603050405020304" pitchFamily="18" charset="0"/>
                <a:cs typeface="Times New Roman" panose="02020603050405020304" pitchFamily="18" charset="0"/>
              </a:rPr>
              <a:t>	</a:t>
            </a:r>
            <a:r>
              <a:rPr lang="en-IN" sz="3000">
                <a:solidFill>
                  <a:schemeClr val="tx2"/>
                </a:solidFill>
                <a:effectLst>
                  <a:glow rad="63500">
                    <a:schemeClr val="accent6">
                      <a:satMod val="175000"/>
                      <a:alpha val="40000"/>
                    </a:schemeClr>
                  </a:glow>
                </a:effectLst>
                <a:latin typeface="Times New Roman" panose="02020603050405020304" pitchFamily="18" charset="0"/>
                <a:cs typeface="Times New Roman" panose="02020603050405020304" pitchFamily="18" charset="0"/>
              </a:rPr>
              <a:t>	Existing </a:t>
            </a:r>
            <a:r>
              <a:rPr lang="en-IN" sz="3000" dirty="0">
                <a:solidFill>
                  <a:schemeClr val="tx2"/>
                </a:solidFill>
                <a:effectLst>
                  <a:glow rad="63500">
                    <a:schemeClr val="accent6">
                      <a:satMod val="175000"/>
                      <a:alpha val="40000"/>
                    </a:schemeClr>
                  </a:glow>
                </a:effectLst>
                <a:latin typeface="Times New Roman" panose="02020603050405020304" pitchFamily="18" charset="0"/>
                <a:cs typeface="Times New Roman" panose="02020603050405020304" pitchFamily="18" charset="0"/>
              </a:rPr>
              <a:t>system</a:t>
            </a:r>
          </a:p>
        </p:txBody>
      </p:sp>
    </p:spTree>
    <p:extLst>
      <p:ext uri="{BB962C8B-B14F-4D97-AF65-F5344CB8AC3E}">
        <p14:creationId xmlns:p14="http://schemas.microsoft.com/office/powerpoint/2010/main" val="4104276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158144" y="491436"/>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latin typeface="Times New Roman" panose="02020603050405020304" pitchFamily="18" charset="0"/>
                <a:cs typeface="Times New Roman" panose="02020603050405020304" pitchFamily="18" charset="0"/>
              </a:rPr>
              <a:t>Email Spam Detection</a:t>
            </a:r>
            <a:endParaRPr dirty="0">
              <a:latin typeface="Times New Roman" panose="02020603050405020304" pitchFamily="18" charset="0"/>
              <a:cs typeface="Times New Roman" panose="02020603050405020304" pitchFamily="18" charset="0"/>
            </a:endParaRPr>
          </a:p>
        </p:txBody>
      </p:sp>
      <p:sp>
        <p:nvSpPr>
          <p:cNvPr id="116" name="Google Shape;116;p26"/>
          <p:cNvSpPr txBox="1">
            <a:spLocks noGrp="1"/>
          </p:cNvSpPr>
          <p:nvPr>
            <p:ph type="subTitle" idx="1"/>
          </p:nvPr>
        </p:nvSpPr>
        <p:spPr>
          <a:xfrm>
            <a:off x="1128829" y="1124563"/>
            <a:ext cx="3569474" cy="3899773"/>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1600" dirty="0">
                <a:latin typeface="Times New Roman" panose="02020603050405020304" pitchFamily="18" charset="0"/>
                <a:cs typeface="Times New Roman" panose="02020603050405020304" pitchFamily="18" charset="0"/>
              </a:rPr>
              <a:t>Unwanted bulk mails, belong to the category of spam emails, often arrive to user mailbox. This may lead to unavoidable storage crisis as well as bandwidth consumption. To eradicate this problem, Gmail, Yahoo mail and Outlook service providers incorporate spam filters using Neural Networks. While addressing the problem of email spam detection, content based filtering, case-based filtering, heuristic based filtering, memory or instance-based filtering, adaptive spam filtering approaches are taken into consideration </a:t>
            </a:r>
            <a:endParaRPr sz="1200" dirty="0">
              <a:latin typeface="Times New Roman" panose="02020603050405020304" pitchFamily="18" charset="0"/>
              <a:cs typeface="Times New Roman" panose="02020603050405020304" pitchFamily="18" charset="0"/>
            </a:endParaRPr>
          </a:p>
        </p:txBody>
      </p:sp>
      <p:sp>
        <p:nvSpPr>
          <p:cNvPr id="119" name="Google Shape;119;p26"/>
          <p:cNvSpPr txBox="1">
            <a:spLocks noGrp="1"/>
          </p:cNvSpPr>
          <p:nvPr>
            <p:ph type="title" idx="4"/>
          </p:nvPr>
        </p:nvSpPr>
        <p:spPr>
          <a:xfrm>
            <a:off x="5387388" y="491436"/>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latin typeface="Times New Roman" panose="02020603050405020304" pitchFamily="18" charset="0"/>
                <a:cs typeface="Times New Roman" panose="02020603050405020304" pitchFamily="18" charset="0"/>
              </a:rPr>
              <a:t>Fake News Detection</a:t>
            </a:r>
            <a:endParaRPr dirty="0">
              <a:latin typeface="Times New Roman" panose="02020603050405020304" pitchFamily="18" charset="0"/>
              <a:cs typeface="Times New Roman" panose="02020603050405020304" pitchFamily="18" charset="0"/>
            </a:endParaRPr>
          </a:p>
        </p:txBody>
      </p:sp>
      <p:sp>
        <p:nvSpPr>
          <p:cNvPr id="120" name="Google Shape;120;p26"/>
          <p:cNvSpPr txBox="1">
            <a:spLocks noGrp="1"/>
          </p:cNvSpPr>
          <p:nvPr>
            <p:ph type="subTitle" idx="5"/>
          </p:nvPr>
        </p:nvSpPr>
        <p:spPr>
          <a:xfrm>
            <a:off x="5170251" y="1124563"/>
            <a:ext cx="4067191" cy="359291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a:latin typeface="Times New Roman" panose="02020603050405020304" pitchFamily="18" charset="0"/>
                <a:cs typeface="Times New Roman" panose="02020603050405020304" pitchFamily="18" charset="0"/>
              </a:rPr>
              <a:t>Fake news in social media characterizes malicious user accounts, echo chamber effects. The fundamental study of fake news detection relies on three perspectives- how fake news is written, how fake news spreads, how a user is related to fake news. Features related to news content and social context are extracted and a machine learning models are imposed to recognize fake news</a:t>
            </a:r>
            <a:endParaRPr dirty="0">
              <a:latin typeface="Times New Roman" panose="02020603050405020304" pitchFamily="18" charset="0"/>
              <a:cs typeface="Times New Roman" panose="02020603050405020304" pitchFamily="18" charset="0"/>
            </a:endParaRPr>
          </a:p>
        </p:txBody>
      </p:sp>
      <p:sp>
        <p:nvSpPr>
          <p:cNvPr id="123" name="Google Shape;123;p26"/>
          <p:cNvSpPr txBox="1">
            <a:spLocks noGrp="1"/>
          </p:cNvSpPr>
          <p:nvPr>
            <p:ph type="title" idx="8"/>
          </p:nvPr>
        </p:nvSpPr>
        <p:spPr>
          <a:xfrm>
            <a:off x="4443816" y="708818"/>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Times New Roman" panose="02020603050405020304" pitchFamily="18" charset="0"/>
                <a:cs typeface="Times New Roman" panose="02020603050405020304" pitchFamily="18" charset="0"/>
              </a:rPr>
              <a:t>04</a:t>
            </a:r>
            <a:endParaRPr dirty="0">
              <a:latin typeface="Times New Roman" panose="02020603050405020304" pitchFamily="18" charset="0"/>
              <a:cs typeface="Times New Roman" panose="02020603050405020304" pitchFamily="18" charset="0"/>
            </a:endParaRPr>
          </a:p>
        </p:txBody>
      </p:sp>
      <p:sp>
        <p:nvSpPr>
          <p:cNvPr id="124" name="Google Shape;124;p26"/>
          <p:cNvSpPr txBox="1">
            <a:spLocks noGrp="1"/>
          </p:cNvSpPr>
          <p:nvPr>
            <p:ph type="title" idx="9"/>
          </p:nvPr>
        </p:nvSpPr>
        <p:spPr>
          <a:xfrm>
            <a:off x="299117" y="739769"/>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Times New Roman" panose="02020603050405020304" pitchFamily="18" charset="0"/>
                <a:cs typeface="Times New Roman" panose="02020603050405020304" pitchFamily="18" charset="0"/>
              </a:rPr>
              <a:t>03</a:t>
            </a:r>
            <a:endParaRPr dirty="0">
              <a:latin typeface="Times New Roman" panose="02020603050405020304" pitchFamily="18" charset="0"/>
              <a:cs typeface="Times New Roman" panose="02020603050405020304" pitchFamily="18" charset="0"/>
            </a:endParaRPr>
          </a:p>
        </p:txBody>
      </p:sp>
      <p:cxnSp>
        <p:nvCxnSpPr>
          <p:cNvPr id="127" name="Google Shape;127;p26"/>
          <p:cNvCxnSpPr/>
          <p:nvPr/>
        </p:nvCxnSpPr>
        <p:spPr>
          <a:xfrm>
            <a:off x="5170251" y="649433"/>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985459" y="702186"/>
            <a:ext cx="0" cy="6306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4186012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365462" y="17573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glow rad="63500">
                    <a:schemeClr val="accent6">
                      <a:satMod val="175000"/>
                      <a:alpha val="40000"/>
                    </a:schemeClr>
                  </a:glow>
                </a:effectLst>
                <a:latin typeface="Times New Roman" panose="02020603050405020304" pitchFamily="18" charset="0"/>
                <a:cs typeface="Times New Roman" panose="02020603050405020304" pitchFamily="18" charset="0"/>
              </a:rPr>
              <a:t>Methodology</a:t>
            </a:r>
            <a:endParaRPr dirty="0">
              <a:effectLst>
                <a:glow rad="63500">
                  <a:schemeClr val="accent6">
                    <a:satMod val="175000"/>
                    <a:alpha val="40000"/>
                  </a:schemeClr>
                </a:glow>
              </a:effectLst>
              <a:latin typeface="Times New Roman" panose="02020603050405020304" pitchFamily="18" charset="0"/>
              <a:cs typeface="Times New Roman" panose="02020603050405020304" pitchFamily="18" charset="0"/>
            </a:endParaRPr>
          </a:p>
        </p:txBody>
      </p:sp>
      <p:grpSp>
        <p:nvGrpSpPr>
          <p:cNvPr id="407" name="Google Shape;407;p32"/>
          <p:cNvGrpSpPr/>
          <p:nvPr/>
        </p:nvGrpSpPr>
        <p:grpSpPr>
          <a:xfrm>
            <a:off x="3462233" y="2203951"/>
            <a:ext cx="1818707" cy="1699136"/>
            <a:chOff x="1040275" y="238125"/>
            <a:chExt cx="5538450" cy="5237950"/>
          </a:xfrm>
        </p:grpSpPr>
        <p:sp>
          <p:nvSpPr>
            <p:cNvPr id="408" name="Google Shape;408;p32"/>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1803500" y="5464300"/>
              <a:ext cx="25" cy="25"/>
            </a:xfrm>
            <a:custGeom>
              <a:avLst/>
              <a:gdLst/>
              <a:ahLst/>
              <a:cxnLst/>
              <a:rect l="l" t="t" r="r" b="b"/>
              <a:pathLst>
                <a:path w="1" h="1" extrusionOk="0">
                  <a:moveTo>
                    <a:pt x="1" y="1"/>
                  </a:move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9296;p55">
            <a:extLst>
              <a:ext uri="{FF2B5EF4-FFF2-40B4-BE49-F238E27FC236}">
                <a16:creationId xmlns:a16="http://schemas.microsoft.com/office/drawing/2014/main" id="{40B2518A-2CDC-48DD-AB7A-233448666D7F}"/>
              </a:ext>
            </a:extLst>
          </p:cNvPr>
          <p:cNvGrpSpPr/>
          <p:nvPr/>
        </p:nvGrpSpPr>
        <p:grpSpPr>
          <a:xfrm>
            <a:off x="1785258" y="921657"/>
            <a:ext cx="5050965" cy="4049492"/>
            <a:chOff x="2559249" y="2069323"/>
            <a:chExt cx="685565" cy="685635"/>
          </a:xfrm>
        </p:grpSpPr>
        <p:sp>
          <p:nvSpPr>
            <p:cNvPr id="241" name="Google Shape;9297;p55">
              <a:extLst>
                <a:ext uri="{FF2B5EF4-FFF2-40B4-BE49-F238E27FC236}">
                  <a16:creationId xmlns:a16="http://schemas.microsoft.com/office/drawing/2014/main" id="{22991287-769A-4EF0-87DD-51D605E26D3B}"/>
                </a:ext>
              </a:extLst>
            </p:cNvPr>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a:effectLst>
              <a:glow rad="101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9298;p55">
              <a:extLst>
                <a:ext uri="{FF2B5EF4-FFF2-40B4-BE49-F238E27FC236}">
                  <a16:creationId xmlns:a16="http://schemas.microsoft.com/office/drawing/2014/main" id="{EF57F06B-4D29-4F06-8D8E-33B54FBA8348}"/>
                </a:ext>
              </a:extLst>
            </p:cNvPr>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a:effectLst>
              <a:glow rad="101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9299;p55">
              <a:extLst>
                <a:ext uri="{FF2B5EF4-FFF2-40B4-BE49-F238E27FC236}">
                  <a16:creationId xmlns:a16="http://schemas.microsoft.com/office/drawing/2014/main" id="{9C30722F-5E00-4123-9A5E-F47DA8D8B840}"/>
                </a:ext>
              </a:extLst>
            </p:cNvPr>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9300;p55">
              <a:extLst>
                <a:ext uri="{FF2B5EF4-FFF2-40B4-BE49-F238E27FC236}">
                  <a16:creationId xmlns:a16="http://schemas.microsoft.com/office/drawing/2014/main" id="{88C67640-1212-41A0-BFC7-2F0874ADF363}"/>
                </a:ext>
              </a:extLst>
            </p:cNvPr>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a:effectLst>
              <a:glow rad="1397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9301;p55">
              <a:extLst>
                <a:ext uri="{FF2B5EF4-FFF2-40B4-BE49-F238E27FC236}">
                  <a16:creationId xmlns:a16="http://schemas.microsoft.com/office/drawing/2014/main" id="{C317F88B-E57B-4399-9623-52E42070BAFB}"/>
                </a:ext>
              </a:extLst>
            </p:cNvPr>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9302;p55">
              <a:extLst>
                <a:ext uri="{FF2B5EF4-FFF2-40B4-BE49-F238E27FC236}">
                  <a16:creationId xmlns:a16="http://schemas.microsoft.com/office/drawing/2014/main" id="{D9AAFE70-2A6F-4F12-BF07-80C110029CB6}"/>
                </a:ext>
              </a:extLst>
            </p:cNvPr>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9303;p55">
              <a:extLst>
                <a:ext uri="{FF2B5EF4-FFF2-40B4-BE49-F238E27FC236}">
                  <a16:creationId xmlns:a16="http://schemas.microsoft.com/office/drawing/2014/main" id="{C1BAD478-FAAE-4102-B642-12AC09DBC61C}"/>
                </a:ext>
              </a:extLst>
            </p:cNvPr>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9304;p55">
              <a:extLst>
                <a:ext uri="{FF2B5EF4-FFF2-40B4-BE49-F238E27FC236}">
                  <a16:creationId xmlns:a16="http://schemas.microsoft.com/office/drawing/2014/main" id="{0AF92E8B-BBC6-4731-9B4C-ED45D39FBBC7}"/>
                </a:ext>
              </a:extLst>
            </p:cNvPr>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9305;p55">
              <a:extLst>
                <a:ext uri="{FF2B5EF4-FFF2-40B4-BE49-F238E27FC236}">
                  <a16:creationId xmlns:a16="http://schemas.microsoft.com/office/drawing/2014/main" id="{E681CD2F-7577-4414-A4C8-57917F15DF89}"/>
                </a:ext>
              </a:extLst>
            </p:cNvPr>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a:effectLst>
              <a:glow rad="101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9306;p55">
              <a:extLst>
                <a:ext uri="{FF2B5EF4-FFF2-40B4-BE49-F238E27FC236}">
                  <a16:creationId xmlns:a16="http://schemas.microsoft.com/office/drawing/2014/main" id="{740F0DD8-D2B7-46EC-93DF-B5F10C450840}"/>
                </a:ext>
              </a:extLst>
            </p:cNvPr>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9307;p55">
              <a:extLst>
                <a:ext uri="{FF2B5EF4-FFF2-40B4-BE49-F238E27FC236}">
                  <a16:creationId xmlns:a16="http://schemas.microsoft.com/office/drawing/2014/main" id="{ED7E8EE8-5D21-42FD-B14A-AAF8952DAD7B}"/>
                </a:ext>
              </a:extLst>
            </p:cNvPr>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a:effectLst>
              <a:glow rad="635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9308;p55">
              <a:extLst>
                <a:ext uri="{FF2B5EF4-FFF2-40B4-BE49-F238E27FC236}">
                  <a16:creationId xmlns:a16="http://schemas.microsoft.com/office/drawing/2014/main" id="{78DDEF50-E548-4D9D-9C95-96E734D3FB9E}"/>
                </a:ext>
              </a:extLst>
            </p:cNvPr>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9309;p55">
              <a:extLst>
                <a:ext uri="{FF2B5EF4-FFF2-40B4-BE49-F238E27FC236}">
                  <a16:creationId xmlns:a16="http://schemas.microsoft.com/office/drawing/2014/main" id="{CA409C57-4E40-480C-A242-28AB8040F1DE}"/>
                </a:ext>
              </a:extLst>
            </p:cNvPr>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a:effectLst>
              <a:glow rad="635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1CCCC79A-FFCE-4BAC-9DF4-91A05671EA90}"/>
              </a:ext>
            </a:extLst>
          </p:cNvPr>
          <p:cNvSpPr txBox="1"/>
          <p:nvPr/>
        </p:nvSpPr>
        <p:spPr>
          <a:xfrm rot="736783">
            <a:off x="4468277" y="1215559"/>
            <a:ext cx="1435639" cy="584775"/>
          </a:xfrm>
          <a:prstGeom prst="rect">
            <a:avLst/>
          </a:prstGeom>
          <a:noFill/>
        </p:spPr>
        <p:txBody>
          <a:bodyPr wrap="square" rtlCol="0">
            <a:spAutoFit/>
          </a:bodyPr>
          <a:lstStyle/>
          <a:p>
            <a:r>
              <a:rPr lang="en-IN" sz="1600" dirty="0">
                <a:solidFill>
                  <a:schemeClr val="tx2"/>
                </a:solidFill>
                <a:latin typeface="Times New Roman" panose="02020603050405020304" pitchFamily="18" charset="0"/>
                <a:cs typeface="Times New Roman" panose="02020603050405020304" pitchFamily="18" charset="0"/>
              </a:rPr>
              <a:t>Problem Definition</a:t>
            </a:r>
          </a:p>
        </p:txBody>
      </p:sp>
      <p:sp>
        <p:nvSpPr>
          <p:cNvPr id="255" name="TextBox 254">
            <a:extLst>
              <a:ext uri="{FF2B5EF4-FFF2-40B4-BE49-F238E27FC236}">
                <a16:creationId xmlns:a16="http://schemas.microsoft.com/office/drawing/2014/main" id="{E94613A1-4035-4892-845F-12E423348EFE}"/>
              </a:ext>
            </a:extLst>
          </p:cNvPr>
          <p:cNvSpPr txBox="1"/>
          <p:nvPr/>
        </p:nvSpPr>
        <p:spPr>
          <a:xfrm>
            <a:off x="5789904" y="2609462"/>
            <a:ext cx="1435639" cy="584775"/>
          </a:xfrm>
          <a:prstGeom prst="rect">
            <a:avLst/>
          </a:prstGeom>
          <a:noFill/>
        </p:spPr>
        <p:txBody>
          <a:bodyPr wrap="square" rtlCol="0">
            <a:spAutoFit/>
          </a:bodyPr>
          <a:lstStyle/>
          <a:p>
            <a:r>
              <a:rPr lang="en-IN" sz="1600" dirty="0">
                <a:solidFill>
                  <a:schemeClr val="tx2"/>
                </a:solidFill>
                <a:latin typeface="Times New Roman" panose="02020603050405020304" pitchFamily="18" charset="0"/>
                <a:cs typeface="Times New Roman" panose="02020603050405020304" pitchFamily="18" charset="0"/>
              </a:rPr>
              <a:t>Data Collection</a:t>
            </a:r>
          </a:p>
        </p:txBody>
      </p:sp>
      <p:sp>
        <p:nvSpPr>
          <p:cNvPr id="256" name="TextBox 255">
            <a:extLst>
              <a:ext uri="{FF2B5EF4-FFF2-40B4-BE49-F238E27FC236}">
                <a16:creationId xmlns:a16="http://schemas.microsoft.com/office/drawing/2014/main" id="{B0226C29-452E-465E-BD95-B9035AB65DC9}"/>
              </a:ext>
            </a:extLst>
          </p:cNvPr>
          <p:cNvSpPr txBox="1"/>
          <p:nvPr/>
        </p:nvSpPr>
        <p:spPr>
          <a:xfrm rot="20512001">
            <a:off x="4760103" y="3774294"/>
            <a:ext cx="1435639" cy="830997"/>
          </a:xfrm>
          <a:prstGeom prst="rect">
            <a:avLst/>
          </a:prstGeom>
          <a:noFill/>
        </p:spPr>
        <p:txBody>
          <a:bodyPr wrap="square" rtlCol="0">
            <a:spAutoFit/>
          </a:bodyPr>
          <a:lstStyle/>
          <a:p>
            <a:r>
              <a:rPr lang="en-IN" sz="1600" dirty="0">
                <a:solidFill>
                  <a:schemeClr val="tx2"/>
                </a:solidFill>
                <a:latin typeface="Times New Roman" panose="02020603050405020304" pitchFamily="18" charset="0"/>
                <a:cs typeface="Times New Roman" panose="02020603050405020304" pitchFamily="18" charset="0"/>
              </a:rPr>
              <a:t>Data Exploration &amp; Visualisation</a:t>
            </a:r>
          </a:p>
        </p:txBody>
      </p:sp>
      <p:sp>
        <p:nvSpPr>
          <p:cNvPr id="257" name="TextBox 256">
            <a:extLst>
              <a:ext uri="{FF2B5EF4-FFF2-40B4-BE49-F238E27FC236}">
                <a16:creationId xmlns:a16="http://schemas.microsoft.com/office/drawing/2014/main" id="{E95F0B65-D6D8-40A4-97C3-B6E050DA0A11}"/>
              </a:ext>
            </a:extLst>
          </p:cNvPr>
          <p:cNvSpPr txBox="1"/>
          <p:nvPr/>
        </p:nvSpPr>
        <p:spPr>
          <a:xfrm rot="736783">
            <a:off x="2941112" y="3896558"/>
            <a:ext cx="1435639" cy="830997"/>
          </a:xfrm>
          <a:prstGeom prst="rect">
            <a:avLst/>
          </a:prstGeom>
          <a:noFill/>
        </p:spPr>
        <p:txBody>
          <a:bodyPr wrap="square" rtlCol="0">
            <a:spAutoFit/>
          </a:bodyPr>
          <a:lstStyle/>
          <a:p>
            <a:r>
              <a:rPr lang="en-IN" sz="1600" dirty="0">
                <a:solidFill>
                  <a:schemeClr val="tx2"/>
                </a:solidFill>
                <a:latin typeface="Times New Roman" panose="02020603050405020304" pitchFamily="18" charset="0"/>
                <a:cs typeface="Times New Roman" panose="02020603050405020304" pitchFamily="18" charset="0"/>
              </a:rPr>
              <a:t>Data Pre-Processing/ Mining</a:t>
            </a:r>
          </a:p>
        </p:txBody>
      </p:sp>
      <p:sp>
        <p:nvSpPr>
          <p:cNvPr id="258" name="TextBox 257">
            <a:extLst>
              <a:ext uri="{FF2B5EF4-FFF2-40B4-BE49-F238E27FC236}">
                <a16:creationId xmlns:a16="http://schemas.microsoft.com/office/drawing/2014/main" id="{940DB029-65FA-4754-A937-DDC48EA2F9C4}"/>
              </a:ext>
            </a:extLst>
          </p:cNvPr>
          <p:cNvSpPr txBox="1"/>
          <p:nvPr/>
        </p:nvSpPr>
        <p:spPr>
          <a:xfrm>
            <a:off x="1819506" y="2782821"/>
            <a:ext cx="1435639" cy="338554"/>
          </a:xfrm>
          <a:prstGeom prst="rect">
            <a:avLst/>
          </a:prstGeom>
          <a:noFill/>
        </p:spPr>
        <p:txBody>
          <a:bodyPr wrap="square" rtlCol="0">
            <a:spAutoFit/>
          </a:bodyPr>
          <a:lstStyle/>
          <a:p>
            <a:r>
              <a:rPr lang="en-IN" sz="1600" dirty="0">
                <a:solidFill>
                  <a:schemeClr val="tx2"/>
                </a:solidFill>
                <a:latin typeface="Times New Roman" panose="02020603050405020304" pitchFamily="18" charset="0"/>
                <a:cs typeface="Times New Roman" panose="02020603050405020304" pitchFamily="18" charset="0"/>
              </a:rPr>
              <a:t>Modelling</a:t>
            </a:r>
          </a:p>
        </p:txBody>
      </p:sp>
      <p:sp>
        <p:nvSpPr>
          <p:cNvPr id="259" name="TextBox 258">
            <a:extLst>
              <a:ext uri="{FF2B5EF4-FFF2-40B4-BE49-F238E27FC236}">
                <a16:creationId xmlns:a16="http://schemas.microsoft.com/office/drawing/2014/main" id="{19B01C76-6C91-4DFC-91D5-502B56625F4E}"/>
              </a:ext>
            </a:extLst>
          </p:cNvPr>
          <p:cNvSpPr txBox="1"/>
          <p:nvPr/>
        </p:nvSpPr>
        <p:spPr>
          <a:xfrm rot="19997115">
            <a:off x="2625479" y="1411803"/>
            <a:ext cx="1435639" cy="338554"/>
          </a:xfrm>
          <a:prstGeom prst="rect">
            <a:avLst/>
          </a:prstGeom>
          <a:noFill/>
        </p:spPr>
        <p:txBody>
          <a:bodyPr wrap="square" rtlCol="0">
            <a:spAutoFit/>
          </a:bodyPr>
          <a:lstStyle/>
          <a:p>
            <a:r>
              <a:rPr lang="en-IN" sz="1600" dirty="0">
                <a:solidFill>
                  <a:schemeClr val="tx2"/>
                </a:solidFill>
                <a:latin typeface="Times New Roman" panose="02020603050405020304" pitchFamily="18" charset="0"/>
                <a:cs typeface="Times New Roman" panose="02020603050405020304" pitchFamily="18" charset="0"/>
              </a:rPr>
              <a:t>Evaluation</a:t>
            </a:r>
          </a:p>
        </p:txBody>
      </p:sp>
    </p:spTree>
    <p:extLst>
      <p:ext uri="{BB962C8B-B14F-4D97-AF65-F5344CB8AC3E}">
        <p14:creationId xmlns:p14="http://schemas.microsoft.com/office/powerpoint/2010/main" val="2867255107"/>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TotalTime>
  <Words>1099</Words>
  <Application>Microsoft Office PowerPoint</Application>
  <PresentationFormat>On-screen Show (16:9)</PresentationFormat>
  <Paragraphs>100</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Anton</vt:lpstr>
      <vt:lpstr>Times New Roman</vt:lpstr>
      <vt:lpstr>Advent Pro Light</vt:lpstr>
      <vt:lpstr>Wingdings</vt:lpstr>
      <vt:lpstr>Fira Sans Condensed Light</vt:lpstr>
      <vt:lpstr>Rajdhani</vt:lpstr>
      <vt:lpstr>Arial</vt:lpstr>
      <vt:lpstr>Ai Tech Agency by Slidesgo</vt:lpstr>
      <vt:lpstr>PowerPoint Presentation</vt:lpstr>
      <vt:lpstr>Contents</vt:lpstr>
      <vt:lpstr>ABSTRACT</vt:lpstr>
      <vt:lpstr>Introduction</vt:lpstr>
      <vt:lpstr>Literature Survey</vt:lpstr>
      <vt:lpstr>Problem Statement</vt:lpstr>
      <vt:lpstr>Survey</vt:lpstr>
      <vt:lpstr>Email Spam Detection</vt:lpstr>
      <vt:lpstr>Methodology</vt:lpstr>
      <vt:lpstr>Software Requirements</vt:lpstr>
      <vt:lpstr>PowerPoint Presentation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Swapnil Kumar</cp:lastModifiedBy>
  <cp:revision>27</cp:revision>
  <dcterms:modified xsi:type="dcterms:W3CDTF">2022-05-01T04:55:40Z</dcterms:modified>
</cp:coreProperties>
</file>